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8" r:id="rId5"/>
    <p:sldId id="273" r:id="rId6"/>
    <p:sldId id="269" r:id="rId7"/>
    <p:sldId id="27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59"/>
            <p14:sldId id="268"/>
            <p14:sldId id="273"/>
            <p14:sldId id="269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871F9-5F59-4543-A818-E2F1044ED5A2}" v="18" dt="2026-01-13T11:43:36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ca Latinovic" userId="9ee0bdfb6a207f2a" providerId="LiveId" clId="{055599DC-79FA-4F12-B022-89392AC5DB23}"/>
    <pc:docChg chg="undo custSel addSld delSld modSld sldOrd modSection">
      <pc:chgData name="Milica Latinovic" userId="9ee0bdfb6a207f2a" providerId="LiveId" clId="{055599DC-79FA-4F12-B022-89392AC5DB23}" dt="2026-01-13T16:48:47.048" v="578" actId="14100"/>
      <pc:docMkLst>
        <pc:docMk/>
      </pc:docMkLst>
      <pc:sldChg chg="addSp delSp modSp mod">
        <pc:chgData name="Milica Latinovic" userId="9ee0bdfb6a207f2a" providerId="LiveId" clId="{055599DC-79FA-4F12-B022-89392AC5DB23}" dt="2026-01-13T11:17:44.875" v="179"/>
        <pc:sldMkLst>
          <pc:docMk/>
          <pc:sldMk cId="1885889916" sldId="257"/>
        </pc:sldMkLst>
        <pc:spChg chg="mod">
          <ac:chgData name="Milica Latinovic" userId="9ee0bdfb6a207f2a" providerId="LiveId" clId="{055599DC-79FA-4F12-B022-89392AC5DB23}" dt="2026-01-13T11:15:43.999" v="112" actId="1037"/>
          <ac:spMkLst>
            <pc:docMk/>
            <pc:sldMk cId="1885889916" sldId="257"/>
            <ac:spMk id="2" creationId="{00000000-0000-0000-0000-000000000000}"/>
          </ac:spMkLst>
        </pc:spChg>
        <pc:spChg chg="del">
          <ac:chgData name="Milica Latinovic" userId="9ee0bdfb6a207f2a" providerId="LiveId" clId="{055599DC-79FA-4F12-B022-89392AC5DB23}" dt="2026-01-13T11:08:39.374" v="32" actId="478"/>
          <ac:spMkLst>
            <pc:docMk/>
            <pc:sldMk cId="1885889916" sldId="257"/>
            <ac:spMk id="3" creationId="{00000000-0000-0000-0000-000000000000}"/>
          </ac:spMkLst>
        </pc:spChg>
        <pc:spChg chg="add del mod">
          <ac:chgData name="Milica Latinovic" userId="9ee0bdfb6a207f2a" providerId="LiveId" clId="{055599DC-79FA-4F12-B022-89392AC5DB23}" dt="2026-01-13T11:08:41.787" v="34" actId="478"/>
          <ac:spMkLst>
            <pc:docMk/>
            <pc:sldMk cId="1885889916" sldId="257"/>
            <ac:spMk id="5" creationId="{D8488CEE-E801-C687-9123-6D083F2F826D}"/>
          </ac:spMkLst>
        </pc:spChg>
        <pc:spChg chg="add mod">
          <ac:chgData name="Milica Latinovic" userId="9ee0bdfb6a207f2a" providerId="LiveId" clId="{055599DC-79FA-4F12-B022-89392AC5DB23}" dt="2026-01-13T11:17:12.254" v="175" actId="1035"/>
          <ac:spMkLst>
            <pc:docMk/>
            <pc:sldMk cId="1885889916" sldId="257"/>
            <ac:spMk id="6" creationId="{77ED6AA8-1EBD-4E9C-F439-EDC22D997297}"/>
          </ac:spMkLst>
        </pc:spChg>
        <pc:spChg chg="add mod">
          <ac:chgData name="Milica Latinovic" userId="9ee0bdfb6a207f2a" providerId="LiveId" clId="{055599DC-79FA-4F12-B022-89392AC5DB23}" dt="2026-01-13T11:17:44.875" v="179"/>
          <ac:spMkLst>
            <pc:docMk/>
            <pc:sldMk cId="1885889916" sldId="257"/>
            <ac:spMk id="7" creationId="{F0B7CAFA-F370-40A2-BBDC-8521642453C2}"/>
          </ac:spMkLst>
        </pc:spChg>
      </pc:sldChg>
      <pc:sldChg chg="modSp add mod">
        <pc:chgData name="Milica Latinovic" userId="9ee0bdfb6a207f2a" providerId="LiveId" clId="{055599DC-79FA-4F12-B022-89392AC5DB23}" dt="2026-01-13T11:25:57.048" v="337" actId="20577"/>
        <pc:sldMkLst>
          <pc:docMk/>
          <pc:sldMk cId="1202406902" sldId="259"/>
        </pc:sldMkLst>
        <pc:spChg chg="mod">
          <ac:chgData name="Milica Latinovic" userId="9ee0bdfb6a207f2a" providerId="LiveId" clId="{055599DC-79FA-4F12-B022-89392AC5DB23}" dt="2026-01-13T11:25:57.048" v="337" actId="20577"/>
          <ac:spMkLst>
            <pc:docMk/>
            <pc:sldMk cId="1202406902" sldId="259"/>
            <ac:spMk id="2" creationId="{00000000-0000-0000-0000-000000000000}"/>
          </ac:spMkLst>
        </pc:spChg>
        <pc:spChg chg="mod">
          <ac:chgData name="Milica Latinovic" userId="9ee0bdfb6a207f2a" providerId="LiveId" clId="{055599DC-79FA-4F12-B022-89392AC5DB23}" dt="2026-01-13T11:18:08.477" v="181" actId="20577"/>
          <ac:spMkLst>
            <pc:docMk/>
            <pc:sldMk cId="1202406902" sldId="259"/>
            <ac:spMk id="3" creationId="{00000000-0000-0000-0000-000000000000}"/>
          </ac:spMkLst>
        </pc:spChg>
      </pc:sldChg>
      <pc:sldChg chg="del">
        <pc:chgData name="Milica Latinovic" userId="9ee0bdfb6a207f2a" providerId="LiveId" clId="{055599DC-79FA-4F12-B022-89392AC5DB23}" dt="2026-01-13T11:26:16.178" v="338" actId="2696"/>
        <pc:sldMkLst>
          <pc:docMk/>
          <pc:sldMk cId="1985281409" sldId="260"/>
        </pc:sldMkLst>
      </pc:sldChg>
      <pc:sldChg chg="modSp mod ord">
        <pc:chgData name="Milica Latinovic" userId="9ee0bdfb6a207f2a" providerId="LiveId" clId="{055599DC-79FA-4F12-B022-89392AC5DB23}" dt="2026-01-13T11:48:09.203" v="565" actId="20577"/>
        <pc:sldMkLst>
          <pc:docMk/>
          <pc:sldMk cId="2975496378" sldId="268"/>
        </pc:sldMkLst>
        <pc:spChg chg="mod">
          <ac:chgData name="Milica Latinovic" userId="9ee0bdfb6a207f2a" providerId="LiveId" clId="{055599DC-79FA-4F12-B022-89392AC5DB23}" dt="2026-01-13T11:48:09.203" v="565" actId="20577"/>
          <ac:spMkLst>
            <pc:docMk/>
            <pc:sldMk cId="2975496378" sldId="268"/>
            <ac:spMk id="9" creationId="{E7812538-217D-CA35-3635-8CD95E18B41B}"/>
          </ac:spMkLst>
        </pc:spChg>
      </pc:sldChg>
      <pc:sldChg chg="addSp delSp modSp mod">
        <pc:chgData name="Milica Latinovic" userId="9ee0bdfb6a207f2a" providerId="LiveId" clId="{055599DC-79FA-4F12-B022-89392AC5DB23}" dt="2026-01-13T16:48:03.603" v="574" actId="255"/>
        <pc:sldMkLst>
          <pc:docMk/>
          <pc:sldMk cId="4691824" sldId="269"/>
        </pc:sldMkLst>
        <pc:spChg chg="add del mod">
          <ac:chgData name="Milica Latinovic" userId="9ee0bdfb6a207f2a" providerId="LiveId" clId="{055599DC-79FA-4F12-B022-89392AC5DB23}" dt="2026-01-13T11:38:43.767" v="442" actId="1035"/>
          <ac:spMkLst>
            <pc:docMk/>
            <pc:sldMk cId="4691824" sldId="269"/>
            <ac:spMk id="2" creationId="{00000000-0000-0000-0000-000000000000}"/>
          </ac:spMkLst>
        </pc:spChg>
        <pc:spChg chg="add del mod">
          <ac:chgData name="Milica Latinovic" userId="9ee0bdfb6a207f2a" providerId="LiveId" clId="{055599DC-79FA-4F12-B022-89392AC5DB23}" dt="2026-01-13T11:38:40.383" v="432" actId="478"/>
          <ac:spMkLst>
            <pc:docMk/>
            <pc:sldMk cId="4691824" sldId="269"/>
            <ac:spMk id="5" creationId="{E2BF72F2-19C5-68BF-FDDA-2E6BF3777497}"/>
          </ac:spMkLst>
        </pc:spChg>
        <pc:spChg chg="del">
          <ac:chgData name="Milica Latinovic" userId="9ee0bdfb6a207f2a" providerId="LiveId" clId="{055599DC-79FA-4F12-B022-89392AC5DB23}" dt="2026-01-13T11:38:48.458" v="443" actId="478"/>
          <ac:spMkLst>
            <pc:docMk/>
            <pc:sldMk cId="4691824" sldId="269"/>
            <ac:spMk id="7" creationId="{00000000-0000-0000-0000-000000000000}"/>
          </ac:spMkLst>
        </pc:spChg>
        <pc:spChg chg="mod">
          <ac:chgData name="Milica Latinovic" userId="9ee0bdfb6a207f2a" providerId="LiveId" clId="{055599DC-79FA-4F12-B022-89392AC5DB23}" dt="2026-01-13T16:48:03.603" v="574" actId="255"/>
          <ac:spMkLst>
            <pc:docMk/>
            <pc:sldMk cId="4691824" sldId="269"/>
            <ac:spMk id="12" creationId="{00000000-0000-0000-0000-000000000000}"/>
          </ac:spMkLst>
        </pc:spChg>
        <pc:graphicFrameChg chg="del">
          <ac:chgData name="Milica Latinovic" userId="9ee0bdfb6a207f2a" providerId="LiveId" clId="{055599DC-79FA-4F12-B022-89392AC5DB23}" dt="2026-01-13T11:38:49.805" v="444" actId="478"/>
          <ac:graphicFrameMkLst>
            <pc:docMk/>
            <pc:sldMk cId="4691824" sldId="269"/>
            <ac:graphicFrameMk id="8" creationId="{C8E37E61-1B8E-03FA-A896-EB781A4DB7E7}"/>
          </ac:graphicFrameMkLst>
        </pc:graphicFrameChg>
      </pc:sldChg>
      <pc:sldChg chg="addSp modSp mod">
        <pc:chgData name="Milica Latinovic" userId="9ee0bdfb6a207f2a" providerId="LiveId" clId="{055599DC-79FA-4F12-B022-89392AC5DB23}" dt="2026-01-13T14:18:27.214" v="569" actId="5793"/>
        <pc:sldMkLst>
          <pc:docMk/>
          <pc:sldMk cId="3749739193" sldId="270"/>
        </pc:sldMkLst>
        <pc:spChg chg="mod">
          <ac:chgData name="Milica Latinovic" userId="9ee0bdfb6a207f2a" providerId="LiveId" clId="{055599DC-79FA-4F12-B022-89392AC5DB23}" dt="2026-01-13T14:18:27.214" v="569" actId="5793"/>
          <ac:spMkLst>
            <pc:docMk/>
            <pc:sldMk cId="3749739193" sldId="270"/>
            <ac:spMk id="3" creationId="{00000000-0000-0000-0000-000000000000}"/>
          </ac:spMkLst>
        </pc:spChg>
        <pc:graphicFrameChg chg="add mod">
          <ac:chgData name="Milica Latinovic" userId="9ee0bdfb6a207f2a" providerId="LiveId" clId="{055599DC-79FA-4F12-B022-89392AC5DB23}" dt="2026-01-13T11:42:04.319" v="537"/>
          <ac:graphicFrameMkLst>
            <pc:docMk/>
            <pc:sldMk cId="3749739193" sldId="270"/>
            <ac:graphicFrameMk id="5" creationId="{B7273B90-DD9D-2DE5-F0BD-40880D16F3A4}"/>
          </ac:graphicFrameMkLst>
        </pc:graphicFrameChg>
      </pc:sldChg>
      <pc:sldChg chg="delSp modSp mod">
        <pc:chgData name="Milica Latinovic" userId="9ee0bdfb6a207f2a" providerId="LiveId" clId="{055599DC-79FA-4F12-B022-89392AC5DB23}" dt="2026-01-13T16:48:47.048" v="578" actId="14100"/>
        <pc:sldMkLst>
          <pc:docMk/>
          <pc:sldMk cId="2467986141" sldId="273"/>
        </pc:sldMkLst>
        <pc:spChg chg="del mod">
          <ac:chgData name="Milica Latinovic" userId="9ee0bdfb6a207f2a" providerId="LiveId" clId="{055599DC-79FA-4F12-B022-89392AC5DB23}" dt="2026-01-13T11:33:38.127" v="349" actId="478"/>
          <ac:spMkLst>
            <pc:docMk/>
            <pc:sldMk cId="2467986141" sldId="273"/>
            <ac:spMk id="4" creationId="{00000000-0000-0000-0000-000000000000}"/>
          </ac:spMkLst>
        </pc:spChg>
        <pc:spChg chg="mod">
          <ac:chgData name="Milica Latinovic" userId="9ee0bdfb6a207f2a" providerId="LiveId" clId="{055599DC-79FA-4F12-B022-89392AC5DB23}" dt="2026-01-13T16:48:47.048" v="578" actId="14100"/>
          <ac:spMkLst>
            <pc:docMk/>
            <pc:sldMk cId="2467986141" sldId="273"/>
            <ac:spMk id="6" creationId="{C742C74F-485D-3CC9-7E72-B63EFCAF0D1A}"/>
          </ac:spMkLst>
        </pc:spChg>
      </pc:sldChg>
      <pc:sldChg chg="del">
        <pc:chgData name="Milica Latinovic" userId="9ee0bdfb6a207f2a" providerId="LiveId" clId="{055599DC-79FA-4F12-B022-89392AC5DB23}" dt="2026-01-13T11:35:58.638" v="425" actId="2696"/>
        <pc:sldMkLst>
          <pc:docMk/>
          <pc:sldMk cId="1640043008" sldId="274"/>
        </pc:sldMkLst>
      </pc:sldChg>
      <pc:sldChg chg="del">
        <pc:chgData name="Milica Latinovic" userId="9ee0bdfb6a207f2a" providerId="LiveId" clId="{055599DC-79FA-4F12-B022-89392AC5DB23}" dt="2026-01-13T11:26:21.426" v="339" actId="2696"/>
        <pc:sldMkLst>
          <pc:docMk/>
          <pc:sldMk cId="591709592" sldId="280"/>
        </pc:sldMkLst>
      </pc:sldChg>
      <pc:sldChg chg="del">
        <pc:chgData name="Milica Latinovic" userId="9ee0bdfb6a207f2a" providerId="LiveId" clId="{055599DC-79FA-4F12-B022-89392AC5DB23}" dt="2026-01-13T11:44:43.785" v="564" actId="2696"/>
        <pc:sldMkLst>
          <pc:docMk/>
          <pc:sldMk cId="144905847" sldId="281"/>
        </pc:sldMkLst>
      </pc:sldChg>
      <pc:sldChg chg="del">
        <pc:chgData name="Milica Latinovic" userId="9ee0bdfb6a207f2a" providerId="LiveId" clId="{055599DC-79FA-4F12-B022-89392AC5DB23}" dt="2026-01-13T11:41:05.917" v="522" actId="2696"/>
        <pc:sldMkLst>
          <pc:docMk/>
          <pc:sldMk cId="2661641945" sldId="282"/>
        </pc:sldMkLst>
      </pc:sldChg>
      <pc:sldChg chg="del">
        <pc:chgData name="Milica Latinovic" userId="9ee0bdfb6a207f2a" providerId="LiveId" clId="{055599DC-79FA-4F12-B022-89392AC5DB23}" dt="2026-01-13T11:44:16.922" v="563" actId="2696"/>
        <pc:sldMkLst>
          <pc:docMk/>
          <pc:sldMk cId="70937678" sldId="283"/>
        </pc:sldMkLst>
      </pc:sldChg>
      <pc:sldChg chg="add del">
        <pc:chgData name="Milica Latinovic" userId="9ee0bdfb6a207f2a" providerId="LiveId" clId="{055599DC-79FA-4F12-B022-89392AC5DB23}" dt="2026-01-13T11:24:12.200" v="259"/>
        <pc:sldMkLst>
          <pc:docMk/>
          <pc:sldMk cId="894994266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780" y="4510807"/>
            <a:ext cx="10412846" cy="639619"/>
          </a:xfrm>
        </p:spPr>
        <p:txBody>
          <a:bodyPr/>
          <a:lstStyle/>
          <a:p>
            <a:r>
              <a:rPr lang="sr-Cyrl-RS" dirty="0"/>
              <a:t>СТРАТЕГИЈЕ ТРГОВАЊА И УЛАГАЊА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ED6AA8-1EBD-4E9C-F439-EDC22D997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82" y="5353956"/>
            <a:ext cx="9144000" cy="36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финансијски менаџмент и рачуноводство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CS" sz="1400" dirty="0"/>
              <a:t>   </a:t>
            </a:r>
            <a:r>
              <a:rPr lang="sr-Cyrl-CS" sz="2000" dirty="0"/>
              <a:t>Доц. др Милица Латиновић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milica.latinovic@fon.bg.ac.rs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224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</a:t>
            </a:r>
            <a:r>
              <a:rPr lang="sr-Cyrl-RS" sz="2000" dirty="0"/>
              <a:t>др Слађана Барјактаровић Ракочевић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sladjana.barjaktarovic.rakocevic@fon.bg.ac.rs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409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CS" dirty="0"/>
              <a:t>Циљ предмета је да студенти стекну високо специјализована академска и стручна знања о процесу доношења инвестиционих одлука и реализације одговарајуће стратегије трговања</a:t>
            </a:r>
            <a:r>
              <a:rPr lang="sr-Latn-CS" dirty="0"/>
              <a:t>. </a:t>
            </a:r>
            <a:r>
              <a:rPr lang="en-US" dirty="0" err="1"/>
              <a:t>Овај</a:t>
            </a:r>
            <a:r>
              <a:rPr lang="en-US" dirty="0"/>
              <a:t> </a:t>
            </a:r>
            <a:r>
              <a:rPr lang="en-US" dirty="0" err="1"/>
              <a:t>предмет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значајну</a:t>
            </a:r>
            <a:r>
              <a:rPr lang="en-US" dirty="0"/>
              <a:t> </a:t>
            </a:r>
            <a:r>
              <a:rPr lang="en-US" dirty="0" err="1"/>
              <a:t>практичну</a:t>
            </a:r>
            <a:r>
              <a:rPr lang="en-US" dirty="0"/>
              <a:t> </a:t>
            </a:r>
            <a:r>
              <a:rPr lang="en-US" dirty="0" err="1"/>
              <a:t>компоненту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реализује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рачунарске</a:t>
            </a:r>
            <a:r>
              <a:rPr lang="en-US" dirty="0"/>
              <a:t> </a:t>
            </a:r>
            <a:r>
              <a:rPr lang="en-US" dirty="0" err="1"/>
              <a:t>лабораторијске</a:t>
            </a:r>
            <a:r>
              <a:rPr lang="en-US" dirty="0"/>
              <a:t> </a:t>
            </a:r>
            <a:r>
              <a:rPr lang="en-US" dirty="0" err="1"/>
              <a:t>вежбе</a:t>
            </a:r>
            <a:r>
              <a:rPr lang="en-US" dirty="0"/>
              <a:t>.</a:t>
            </a:r>
            <a:endParaRPr lang="en-GB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r>
              <a:rPr lang="sr-Cyrl-RS" dirty="0"/>
              <a:t>Након савладаног курикулума предмета студент је оспособљен да:</a:t>
            </a:r>
          </a:p>
          <a:p>
            <a:pPr algn="just"/>
            <a:endParaRPr lang="en-GB" dirty="0"/>
          </a:p>
          <a:p>
            <a:pPr algn="just"/>
            <a:r>
              <a:rPr lang="sr-Cyrl-RS" dirty="0"/>
              <a:t>- разуме механизме и операције на финансијским тржиштима,</a:t>
            </a:r>
            <a:endParaRPr lang="en-GB" dirty="0"/>
          </a:p>
          <a:p>
            <a:pPr algn="just"/>
            <a:r>
              <a:rPr lang="sr-Cyrl-RS" dirty="0"/>
              <a:t>- формулише и тестира одговарајућу трговачку стратегију,   </a:t>
            </a:r>
            <a:endParaRPr lang="en-GB" dirty="0"/>
          </a:p>
          <a:p>
            <a:pPr algn="just"/>
            <a:r>
              <a:rPr lang="sr-Cyrl-RS" dirty="0"/>
              <a:t>- критички анализира, креира и евалуира различите стратегије улагања на берзама.</a:t>
            </a:r>
            <a:endParaRPr lang="en-GB" dirty="0"/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780039"/>
            <a:ext cx="11720944" cy="475887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Структура финансијских тржишта,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Учесници на финансијским тржиштима, различите врсте тржишних посредника и њихова улога,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Берзанско трговање и врсте налога,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Трговање на маргину и продаја на празно,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Ризик и стопа приноса,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Фундаментална и техничка анализа,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Основе анализе тренда и индикатори сентимента инвеститора,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Инвестициони процес,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Вредносно инвестирање,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Инвестирање у раст,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Трговање на основу вести,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Стратегије индексирања и тржишног тајминга.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257856"/>
            <a:ext cx="10942140" cy="670420"/>
          </a:xfrm>
        </p:spPr>
        <p:txBody>
          <a:bodyPr/>
          <a:lstStyle/>
          <a:p>
            <a:r>
              <a:rPr lang="ru-RU" sz="4000" dirty="0"/>
              <a:t>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36535" y="1395421"/>
            <a:ext cx="1087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Истраживачки рад (70%)</a:t>
            </a:r>
          </a:p>
          <a:p>
            <a:endParaRPr lang="sr-Cyrl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Усмени испит (30%)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sr-Cyrl-RS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Bodie, Z., Kane, A., Marcus A. J. </a:t>
            </a:r>
            <a:r>
              <a:rPr lang="sr-Cyrl-RS" dirty="0"/>
              <a:t>(2022). </a:t>
            </a:r>
            <a:r>
              <a:rPr lang="en-GB" dirty="0"/>
              <a:t>Essentials of Investments (12</a:t>
            </a:r>
            <a:r>
              <a:rPr lang="en-GB" baseline="30000" dirty="0"/>
              <a:t>th</a:t>
            </a:r>
            <a:r>
              <a:rPr lang="en-GB" dirty="0"/>
              <a:t> edition)</a:t>
            </a:r>
            <a:r>
              <a:rPr lang="sr-Cyrl-RS" dirty="0"/>
              <a:t>, </a:t>
            </a:r>
            <a:r>
              <a:rPr lang="en-GB" dirty="0"/>
              <a:t>New York: McGraw Hill LLC</a:t>
            </a:r>
            <a:r>
              <a:rPr lang="sr-Cyrl-RS" dirty="0"/>
              <a:t>.</a:t>
            </a:r>
            <a:endParaRPr lang="en-GB" dirty="0"/>
          </a:p>
          <a:p>
            <a:pPr lvl="0">
              <a:spcBef>
                <a:spcPts val="600"/>
              </a:spcBef>
            </a:pPr>
            <a:endParaRPr lang="sr-Cyrl-RS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Damodaran, A.</a:t>
            </a:r>
            <a:r>
              <a:rPr lang="sr-Cyrl-RS" dirty="0"/>
              <a:t> (2012). </a:t>
            </a:r>
            <a:r>
              <a:rPr lang="en-GB" dirty="0"/>
              <a:t>Investment philosophies: successful strategies and the investors who made them work (2</a:t>
            </a:r>
            <a:r>
              <a:rPr lang="en-GB" baseline="30000" dirty="0"/>
              <a:t>nd</a:t>
            </a:r>
            <a:r>
              <a:rPr lang="en-GB" dirty="0"/>
              <a:t> edition)</a:t>
            </a:r>
            <a:r>
              <a:rPr lang="sr-Cyrl-RS" dirty="0"/>
              <a:t>, </a:t>
            </a:r>
            <a:r>
              <a:rPr lang="en-GB" dirty="0"/>
              <a:t>Hoboken, New Jersey: John Wiley &amp; Sons, Inc.</a:t>
            </a:r>
            <a:endParaRPr lang="sr-Cyrl-RS" dirty="0"/>
          </a:p>
          <a:p>
            <a:pPr>
              <a:spcBef>
                <a:spcPts val="600"/>
              </a:spcBef>
            </a:pPr>
            <a:r>
              <a:rPr lang="sr-Cyrl-RS" sz="2000" dirty="0"/>
              <a:t>	</a:t>
            </a:r>
          </a:p>
          <a:p>
            <a:pPr>
              <a:spcBef>
                <a:spcPts val="600"/>
              </a:spcBef>
            </a:pP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303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СТРАТЕГИЈЕ ТРГОВАЊА И УЛАГАЊА</vt:lpstr>
      <vt:lpstr>Наставници</vt:lpstr>
      <vt:lpstr>Циљ и исход предмета</vt:lpstr>
      <vt:lpstr>Садржај/структура предмета</vt:lpstr>
      <vt:lpstr>Начин полагања испита</vt:lpstr>
      <vt:lpstr>Литература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Milica Latinovic</cp:lastModifiedBy>
  <cp:revision>98</cp:revision>
  <dcterms:created xsi:type="dcterms:W3CDTF">2022-10-16T13:21:43Z</dcterms:created>
  <dcterms:modified xsi:type="dcterms:W3CDTF">2026-01-13T16:48:54Z</dcterms:modified>
</cp:coreProperties>
</file>