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9578D-D2AC-47F9-A159-421CA5B15F2A}" v="15" dt="2026-01-12T10:11:04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Živković" userId="b95f276aed83d799" providerId="LiveId" clId="{E24E9B23-041F-40B0-B882-2FD6EE24FADB}"/>
    <pc:docChg chg="undo custSel delSld modSld modSection">
      <pc:chgData name="Ivona Živković" userId="b95f276aed83d799" providerId="LiveId" clId="{E24E9B23-041F-40B0-B882-2FD6EE24FADB}" dt="2026-01-12T10:11:04.032" v="170"/>
      <pc:docMkLst>
        <pc:docMk/>
      </pc:docMkLst>
      <pc:sldChg chg="modSp mod">
        <pc:chgData name="Ivona Živković" userId="b95f276aed83d799" providerId="LiveId" clId="{E24E9B23-041F-40B0-B882-2FD6EE24FADB}" dt="2026-01-12T10:11:04.032" v="170"/>
        <pc:sldMkLst>
          <pc:docMk/>
          <pc:sldMk cId="1202406902" sldId="259"/>
        </pc:sldMkLst>
        <pc:spChg chg="mod">
          <ac:chgData name="Ivona Živković" userId="b95f276aed83d799" providerId="LiveId" clId="{E24E9B23-041F-40B0-B882-2FD6EE24FADB}" dt="2026-01-12T10:11:04.032" v="170"/>
          <ac:spMkLst>
            <pc:docMk/>
            <pc:sldMk cId="1202406902" sldId="259"/>
            <ac:spMk id="2" creationId="{00000000-0000-0000-0000-000000000000}"/>
          </ac:spMkLst>
        </pc:spChg>
      </pc:sldChg>
      <pc:sldChg chg="modSp">
        <pc:chgData name="Ivona Živković" userId="b95f276aed83d799" providerId="LiveId" clId="{E24E9B23-041F-40B0-B882-2FD6EE24FADB}" dt="2026-01-12T10:05:13.257" v="61"/>
        <pc:sldMkLst>
          <pc:docMk/>
          <pc:sldMk cId="1985281409" sldId="260"/>
        </pc:sldMkLst>
        <pc:spChg chg="mod">
          <ac:chgData name="Ivona Živković" userId="b95f276aed83d799" providerId="LiveId" clId="{E24E9B23-041F-40B0-B882-2FD6EE24FADB}" dt="2026-01-12T10:05:13.257" v="61"/>
          <ac:spMkLst>
            <pc:docMk/>
            <pc:sldMk cId="1985281409" sldId="260"/>
            <ac:spMk id="4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04:23.067" v="59" actId="1076"/>
        <pc:sldMkLst>
          <pc:docMk/>
          <pc:sldMk cId="1177700335" sldId="267"/>
        </pc:sldMkLst>
        <pc:spChg chg="mod">
          <ac:chgData name="Ivona Živković" userId="b95f276aed83d799" providerId="LiveId" clId="{E24E9B23-041F-40B0-B882-2FD6EE24FADB}" dt="2026-01-12T10:04:23.067" v="59" actId="1076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Ivona Živković" userId="b95f276aed83d799" providerId="LiveId" clId="{E24E9B23-041F-40B0-B882-2FD6EE24FADB}" dt="2026-01-12T10:04:20.664" v="58" actId="1076"/>
          <ac:spMkLst>
            <pc:docMk/>
            <pc:sldMk cId="1177700335" sldId="267"/>
            <ac:spMk id="3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04:11.493" v="55" actId="6549"/>
        <pc:sldMkLst>
          <pc:docMk/>
          <pc:sldMk cId="2189068130" sldId="268"/>
        </pc:sldMkLst>
        <pc:spChg chg="mod">
          <ac:chgData name="Ivona Živković" userId="b95f276aed83d799" providerId="LiveId" clId="{E24E9B23-041F-40B0-B882-2FD6EE24FADB}" dt="2026-01-12T10:04:11.493" v="55" actId="6549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Ivona Živković" userId="b95f276aed83d799" providerId="LiveId" clId="{E24E9B23-041F-40B0-B882-2FD6EE24FADB}" dt="2026-01-12T10:03:33.477" v="50" actId="20577"/>
          <ac:spMkLst>
            <pc:docMk/>
            <pc:sldMk cId="2189068130" sldId="268"/>
            <ac:spMk id="3" creationId="{79C9AD79-D0C3-EB40-6639-0474B94261F5}"/>
          </ac:spMkLst>
        </pc:spChg>
      </pc:sldChg>
      <pc:sldChg chg="modSp mod">
        <pc:chgData name="Ivona Živković" userId="b95f276aed83d799" providerId="LiveId" clId="{E24E9B23-041F-40B0-B882-2FD6EE24FADB}" dt="2026-01-12T10:07:03.346" v="65" actId="108"/>
        <pc:sldMkLst>
          <pc:docMk/>
          <pc:sldMk cId="1985281409" sldId="269"/>
        </pc:sldMkLst>
        <pc:spChg chg="mod">
          <ac:chgData name="Ivona Živković" userId="b95f276aed83d799" providerId="LiveId" clId="{E24E9B23-041F-40B0-B882-2FD6EE24FADB}" dt="2026-01-12T10:07:03.346" v="65" actId="108"/>
          <ac:spMkLst>
            <pc:docMk/>
            <pc:sldMk cId="1985281409" sldId="269"/>
            <ac:spMk id="4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07:23.883" v="69" actId="14100"/>
        <pc:sldMkLst>
          <pc:docMk/>
          <pc:sldMk cId="1985281409" sldId="271"/>
        </pc:sldMkLst>
        <pc:spChg chg="mod">
          <ac:chgData name="Ivona Živković" userId="b95f276aed83d799" providerId="LiveId" clId="{E24E9B23-041F-40B0-B882-2FD6EE24FADB}" dt="2026-01-12T10:07:23.883" v="69" actId="14100"/>
          <ac:spMkLst>
            <pc:docMk/>
            <pc:sldMk cId="1985281409" sldId="271"/>
            <ac:spMk id="6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07:57.664" v="71" actId="108"/>
        <pc:sldMkLst>
          <pc:docMk/>
          <pc:sldMk cId="1985281409" sldId="272"/>
        </pc:sldMkLst>
        <pc:spChg chg="mod">
          <ac:chgData name="Ivona Živković" userId="b95f276aed83d799" providerId="LiveId" clId="{E24E9B23-041F-40B0-B882-2FD6EE24FADB}" dt="2026-01-12T10:07:57.664" v="71" actId="108"/>
          <ac:spMkLst>
            <pc:docMk/>
            <pc:sldMk cId="1985281409" sldId="272"/>
            <ac:spMk id="6" creationId="{00000000-0000-0000-0000-000000000000}"/>
          </ac:spMkLst>
        </pc:spChg>
      </pc:sldChg>
      <pc:sldChg chg="del">
        <pc:chgData name="Ivona Živković" userId="b95f276aed83d799" providerId="LiveId" clId="{E24E9B23-041F-40B0-B882-2FD6EE24FADB}" dt="2026-01-12T10:06:28.192" v="63" actId="2696"/>
        <pc:sldMkLst>
          <pc:docMk/>
          <pc:sldMk cId="47448408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ru-RU" sz="3400" b="1" dirty="0"/>
              <a:t>Увод у ГДПР: Организација и управљање заштитом података о личности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организацију пословних система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dirty="0" err="1"/>
              <a:t>Пр</a:t>
            </a:r>
            <a:r>
              <a:rPr lang="en-US" sz="3200" dirty="0"/>
              <a:t>o</a:t>
            </a:r>
            <a:r>
              <a:rPr lang="sr-Cyrl-CS" sz="3200" dirty="0"/>
              <a:t>ф. др </a:t>
            </a:r>
            <a:r>
              <a:rPr lang="sr-Cyrl-RS" sz="3200" dirty="0"/>
              <a:t>Ђорђе Кривокапић</a:t>
            </a:r>
            <a:endParaRPr lang="sr-Cyrl-CS" sz="32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</a:t>
            </a:r>
            <a:r>
              <a:rPr lang="sr-Cyrl-CS" sz="2000" dirty="0" err="1"/>
              <a:t>маил</a:t>
            </a:r>
            <a:r>
              <a:rPr lang="sr-Cyrl-CS" sz="2000" dirty="0"/>
              <a:t>: </a:t>
            </a:r>
            <a:r>
              <a:rPr lang="sr-Latn-RS" sz="2000" dirty="0"/>
              <a:t>djordje.krivokapic@fon.bg.ac.rs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 106</a:t>
            </a:r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>
              <a:buFont typeface="Arial" pitchFamily="34" charset="0"/>
              <a:buChar char="•"/>
            </a:pPr>
            <a:r>
              <a:rPr lang="sr-Cyrl-CS" sz="3200" dirty="0"/>
              <a:t>Проф. др Јован Кривокапић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</a:t>
            </a:r>
            <a:r>
              <a:rPr lang="sr-Cyrl-CS" sz="2000" dirty="0" err="1"/>
              <a:t>маил</a:t>
            </a:r>
            <a:r>
              <a:rPr lang="sr-Cyrl-CS" sz="2000" dirty="0"/>
              <a:t>: </a:t>
            </a:r>
            <a:r>
              <a:rPr lang="sr-Latn-RS" sz="2000" dirty="0"/>
              <a:t>jovan.krivokapic@fon.bg.ac.rs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</a:t>
            </a:r>
            <a:r>
              <a:rPr lang="sr-Latn-RS" sz="2000" dirty="0"/>
              <a:t> </a:t>
            </a:r>
            <a:r>
              <a:rPr lang="sr-Cyrl-RS" sz="2000" dirty="0"/>
              <a:t>222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err="1"/>
              <a:t>Доц</a:t>
            </a:r>
            <a:r>
              <a:rPr lang="sr-Cyrl-RS" sz="3200" dirty="0"/>
              <a:t>. др Стефан </a:t>
            </a:r>
            <a:r>
              <a:rPr lang="sr-Cyrl-RS" sz="3200" dirty="0" err="1"/>
              <a:t>Комазец</a:t>
            </a:r>
            <a:r>
              <a:rPr lang="sr-Cyrl-RS" sz="3200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Е-</a:t>
            </a:r>
            <a:r>
              <a:rPr lang="sr-Cyrl-CS" sz="2000" dirty="0" err="1"/>
              <a:t>маил</a:t>
            </a:r>
            <a:r>
              <a:rPr lang="sr-Cyrl-CS" sz="2000" dirty="0"/>
              <a:t>: </a:t>
            </a:r>
            <a:r>
              <a:rPr lang="sr-Latn-RS" sz="2000" dirty="0"/>
              <a:t>stefan.komazec@fon.bg.ac.rs</a:t>
            </a:r>
            <a:endParaRPr lang="sr-Cyrl-R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</a:t>
            </a:r>
            <a:r>
              <a:rPr lang="sr-Latn-RS" sz="2000" dirty="0"/>
              <a:t> 223</a:t>
            </a:r>
            <a:endParaRPr lang="sr-Cyrl-RS" sz="20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Стицање знања за усаглашавање пословања са правним оквиром заштите података о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Мапирање токова података у оквиру организације,</a:t>
            </a:r>
          </a:p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ru-RU" sz="2200" dirty="0"/>
              <a:t>Пројектовање система прикупљања и обраде података о личности, </a:t>
            </a:r>
          </a:p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ru-RU" sz="2200" dirty="0"/>
              <a:t>Анализа ризика и имплементација техничких и организационих мера,</a:t>
            </a:r>
          </a:p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ru-RU" sz="2200" dirty="0"/>
              <a:t>Одређивање правног основа и припрема неопходних правних докумената,</a:t>
            </a:r>
          </a:p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ru-RU" sz="2200" dirty="0"/>
              <a:t>Специфичности обраде података о личности у контексту управљања људским ресурсима. 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399" y="1295400"/>
            <a:ext cx="1051559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endParaRPr lang="sr-Latn-CS" sz="2200" dirty="0"/>
          </a:p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Интерактивна настава кроз симулацију инцидента, радионице, групну дискусију, учење на примеру кроз студије случаја, менторски и тимски рад на изради семинарских радова на договорену тему.</a:t>
            </a:r>
          </a:p>
          <a:p>
            <a:pPr indent="-28575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Решавање студија случаја, усмена одбрана пројектног рада на договорену тему.</a:t>
            </a:r>
            <a:endParaRPr lang="sr-Latn-C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Обавезна:</a:t>
            </a:r>
          </a:p>
          <a:p>
            <a:pPr marL="0" lvl="1" indent="-28575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Ђ. Кривокапић, Ј. Адамовић, Д. Тасић, А Николић, </a:t>
            </a:r>
            <a:br>
              <a:rPr lang="ru-RU" sz="2200" dirty="0"/>
            </a:br>
            <a:r>
              <a:rPr lang="ru-RU" sz="2200" dirty="0"/>
              <a:t>Приручник: Заштита података о личности у пословању, ФОН, 2023.</a:t>
            </a:r>
          </a:p>
          <a:p>
            <a:pPr marL="0" lvl="1" indent="-28575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Ђорђе Кривокапић, Андреа Николић, </a:t>
            </a:r>
            <a:br>
              <a:rPr lang="ru-RU" sz="2200" dirty="0"/>
            </a:br>
            <a:r>
              <a:rPr lang="ru-RU" sz="2200" dirty="0"/>
              <a:t>Пословно право у дигиталном добу, ФОН/Цлио, 2022.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420"/>
            <a:ext cx="10515600" cy="98829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Увод у ГДПР: Организација и управљање заштитом података о личности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356710"/>
            <a:ext cx="9144000" cy="3683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Катедра за организацију пословних система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271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Увод у ГДПР: Организација и управљање заштитом података о личности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Увод у ГДПР: Организација и управљање заштитом података о личности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Ivona Živković</cp:lastModifiedBy>
  <cp:revision>78</cp:revision>
  <dcterms:created xsi:type="dcterms:W3CDTF">2022-10-16T13:21:43Z</dcterms:created>
  <dcterms:modified xsi:type="dcterms:W3CDTF">2026-01-12T10:11:13Z</dcterms:modified>
</cp:coreProperties>
</file>