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56" r:id="rId5"/>
    <p:sldId id="268" r:id="rId6"/>
    <p:sldId id="259" r:id="rId7"/>
    <p:sldId id="302" r:id="rId8"/>
    <p:sldId id="275" r:id="rId9"/>
    <p:sldId id="260" r:id="rId10"/>
    <p:sldId id="269" r:id="rId11"/>
    <p:sldId id="274" r:id="rId12"/>
    <p:sldId id="276" r:id="rId13"/>
    <p:sldId id="271" r:id="rId14"/>
    <p:sldId id="272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302"/>
            <p14:sldId id="275"/>
            <p14:sldId id="260"/>
            <p14:sldId id="269"/>
            <p14:sldId id="274"/>
            <p14:sldId id="276"/>
            <p14:sldId id="271"/>
            <p14:sldId id="272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E977A-EEEF-8A19-2EAE-D723DB2DAD48}" v="7" dt="2024-12-16T18:12:46.865"/>
    <p1510:client id="{9DF5DC60-67AA-A76D-58A2-ACDF5AE8D1D9}" v="1309" dt="2024-12-16T08:55:27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P. Simeunović" userId="S::barbara.simeunovic@fon.bg.ac.rs::220b5836-77d9-4bed-9c90-e94a616aa94b" providerId="AD" clId="Web-{36A13F71-11E1-BB37-512E-BDA3CD8AC141}"/>
    <pc:docChg chg="modSld">
      <pc:chgData name="Barbara P. Simeunović" userId="S::barbara.simeunovic@fon.bg.ac.rs::220b5836-77d9-4bed-9c90-e94a616aa94b" providerId="AD" clId="Web-{36A13F71-11E1-BB37-512E-BDA3CD8AC141}" dt="2023-08-10T11:05:16.927" v="1" actId="20577"/>
      <pc:docMkLst>
        <pc:docMk/>
      </pc:docMkLst>
      <pc:sldChg chg="modSp">
        <pc:chgData name="Barbara P. Simeunović" userId="S::barbara.simeunovic@fon.bg.ac.rs::220b5836-77d9-4bed-9c90-e94a616aa94b" providerId="AD" clId="Web-{36A13F71-11E1-BB37-512E-BDA3CD8AC141}" dt="2023-08-10T11:05:16.927" v="1" actId="20577"/>
        <pc:sldMkLst>
          <pc:docMk/>
          <pc:sldMk cId="2189068130" sldId="268"/>
        </pc:sldMkLst>
      </pc:sldChg>
    </pc:docChg>
  </pc:docChgLst>
  <pc:docChgLst>
    <pc:chgData name="Milica M. Maričić" userId="S::milica.maricic@fon.bg.ac.rs::8a9fe8ea-c54b-4dbe-a815-30ac248c9d06" providerId="AD" clId="Web-{BF427031-3725-18FD-19B8-FA9A30CD2FDC}"/>
    <pc:docChg chg="addSld modSection">
      <pc:chgData name="Milica M. Maričić" userId="S::milica.maricic@fon.bg.ac.rs::8a9fe8ea-c54b-4dbe-a815-30ac248c9d06" providerId="AD" clId="Web-{BF427031-3725-18FD-19B8-FA9A30CD2FDC}" dt="2023-07-10T10:48:33.995" v="0"/>
      <pc:docMkLst>
        <pc:docMk/>
      </pc:docMkLst>
      <pc:sldChg chg="new">
        <pc:chgData name="Milica M. Maričić" userId="S::milica.maricic@fon.bg.ac.rs::8a9fe8ea-c54b-4dbe-a815-30ac248c9d06" providerId="AD" clId="Web-{BF427031-3725-18FD-19B8-FA9A30CD2FDC}" dt="2023-07-10T10:48:33.995" v="0"/>
        <pc:sldMkLst>
          <pc:docMk/>
          <pc:sldMk cId="2189068130" sldId="268"/>
        </pc:sldMkLst>
      </pc:sldChg>
    </pc:docChg>
  </pc:docChgLst>
  <pc:docChgLst>
    <pc:chgData name="Milan Ž. Vukićević" userId="S::milan.vukicevic@fon.bg.ac.rs::486f6e96-f5ae-4be9-8505-34efefd0c767" providerId="AD" clId="Web-{1DAE977A-EEEF-8A19-2EAE-D723DB2DAD48}"/>
    <pc:docChg chg="modSld">
      <pc:chgData name="Milan Ž. Vukićević" userId="S::milan.vukicevic@fon.bg.ac.rs::486f6e96-f5ae-4be9-8505-34efefd0c767" providerId="AD" clId="Web-{1DAE977A-EEEF-8A19-2EAE-D723DB2DAD48}" dt="2024-12-16T18:12:46.365" v="5" actId="20577"/>
      <pc:docMkLst>
        <pc:docMk/>
      </pc:docMkLst>
      <pc:sldChg chg="modSp">
        <pc:chgData name="Milan Ž. Vukićević" userId="S::milan.vukicevic@fon.bg.ac.rs::486f6e96-f5ae-4be9-8505-34efefd0c767" providerId="AD" clId="Web-{1DAE977A-EEEF-8A19-2EAE-D723DB2DAD48}" dt="2024-12-16T18:12:46.365" v="5" actId="20577"/>
        <pc:sldMkLst>
          <pc:docMk/>
          <pc:sldMk cId="638143096" sldId="302"/>
        </pc:sldMkLst>
        <pc:spChg chg="mod">
          <ac:chgData name="Milan Ž. Vukićević" userId="S::milan.vukicevic@fon.bg.ac.rs::486f6e96-f5ae-4be9-8505-34efefd0c767" providerId="AD" clId="Web-{1DAE977A-EEEF-8A19-2EAE-D723DB2DAD48}" dt="2024-12-16T18:12:46.365" v="5" actId="20577"/>
          <ac:spMkLst>
            <pc:docMk/>
            <pc:sldMk cId="638143096" sldId="302"/>
            <ac:spMk id="2" creationId="{00000000-0000-0000-0000-000000000000}"/>
          </ac:spMkLst>
        </pc:spChg>
      </pc:sldChg>
    </pc:docChg>
  </pc:docChgLst>
  <pc:docChgLst>
    <pc:chgData name="Andrija A. Petrović" userId="S::andrija.petrovic@fon.bg.ac.rs::03bd8280-b4d6-44fc-9310-f1e98dbc934f" providerId="AD" clId="Web-{9DF5DC60-67AA-A76D-58A2-ACDF5AE8D1D9}"/>
    <pc:docChg chg="addSld delSld modSld sldOrd modSection">
      <pc:chgData name="Andrija A. Petrović" userId="S::andrija.petrovic@fon.bg.ac.rs::03bd8280-b4d6-44fc-9310-f1e98dbc934f" providerId="AD" clId="Web-{9DF5DC60-67AA-A76D-58A2-ACDF5AE8D1D9}" dt="2024-12-16T08:55:27.555" v="1147"/>
      <pc:docMkLst>
        <pc:docMk/>
      </pc:docMkLst>
      <pc:sldChg chg="addSp delSp modSp">
        <pc:chgData name="Andrija A. Petrović" userId="S::andrija.petrovic@fon.bg.ac.rs::03bd8280-b4d6-44fc-9310-f1e98dbc934f" providerId="AD" clId="Web-{9DF5DC60-67AA-A76D-58A2-ACDF5AE8D1D9}" dt="2024-12-16T08:55:27.555" v="1147"/>
        <pc:sldMkLst>
          <pc:docMk/>
          <pc:sldMk cId="1202406902" sldId="259"/>
        </pc:sldMkLst>
        <pc:spChg chg="del mod">
          <ac:chgData name="Andrija A. Petrović" userId="S::andrija.petrovic@fon.bg.ac.rs::03bd8280-b4d6-44fc-9310-f1e98dbc934f" providerId="AD" clId="Web-{9DF5DC60-67AA-A76D-58A2-ACDF5AE8D1D9}" dt="2024-12-16T08:55:26.727" v="1146"/>
          <ac:spMkLst>
            <pc:docMk/>
            <pc:sldMk cId="1202406902" sldId="259"/>
            <ac:spMk id="2" creationId="{00000000-0000-0000-0000-000000000000}"/>
          </ac:spMkLst>
        </pc:spChg>
        <pc:spChg chg="add del mod">
          <ac:chgData name="Andrija A. Petrović" userId="S::andrija.petrovic@fon.bg.ac.rs::03bd8280-b4d6-44fc-9310-f1e98dbc934f" providerId="AD" clId="Web-{9DF5DC60-67AA-A76D-58A2-ACDF5AE8D1D9}" dt="2024-12-16T08:55:27.555" v="1147"/>
          <ac:spMkLst>
            <pc:docMk/>
            <pc:sldMk cId="1202406902" sldId="259"/>
            <ac:spMk id="5" creationId="{131794A6-C294-9EFE-8835-9BC09B71AD74}"/>
          </ac:spMkLst>
        </pc:spChg>
        <pc:picChg chg="add mod ord">
          <ac:chgData name="Andrija A. Petrović" userId="S::andrija.petrovic@fon.bg.ac.rs::03bd8280-b4d6-44fc-9310-f1e98dbc934f" providerId="AD" clId="Web-{9DF5DC60-67AA-A76D-58A2-ACDF5AE8D1D9}" dt="2024-12-16T08:55:27.555" v="1147"/>
          <ac:picMkLst>
            <pc:docMk/>
            <pc:sldMk cId="1202406902" sldId="259"/>
            <ac:picMk id="6" creationId="{CA8E785F-811E-E97E-30EA-E91A732E34B7}"/>
          </ac:picMkLst>
        </pc:picChg>
      </pc:sldChg>
      <pc:sldChg chg="modSp">
        <pc:chgData name="Andrija A. Petrović" userId="S::andrija.petrovic@fon.bg.ac.rs::03bd8280-b4d6-44fc-9310-f1e98dbc934f" providerId="AD" clId="Web-{9DF5DC60-67AA-A76D-58A2-ACDF5AE8D1D9}" dt="2024-12-16T08:37:13.993" v="771" actId="20577"/>
        <pc:sldMkLst>
          <pc:docMk/>
          <pc:sldMk cId="1985281409" sldId="260"/>
        </pc:sldMkLst>
        <pc:spChg chg="mod">
          <ac:chgData name="Andrija A. Petrović" userId="S::andrija.petrovic@fon.bg.ac.rs::03bd8280-b4d6-44fc-9310-f1e98dbc934f" providerId="AD" clId="Web-{9DF5DC60-67AA-A76D-58A2-ACDF5AE8D1D9}" dt="2024-12-16T08:37:13.993" v="771" actId="20577"/>
          <ac:spMkLst>
            <pc:docMk/>
            <pc:sldMk cId="1985281409" sldId="260"/>
            <ac:spMk id="4" creationId="{00000000-0000-0000-0000-000000000000}"/>
          </ac:spMkLst>
        </pc:spChg>
      </pc:sldChg>
      <pc:sldChg chg="modSp">
        <pc:chgData name="Andrija A. Petrović" userId="S::andrija.petrovic@fon.bg.ac.rs::03bd8280-b4d6-44fc-9310-f1e98dbc934f" providerId="AD" clId="Web-{9DF5DC60-67AA-A76D-58A2-ACDF5AE8D1D9}" dt="2024-12-16T08:40:49.317" v="874" actId="20577"/>
        <pc:sldMkLst>
          <pc:docMk/>
          <pc:sldMk cId="1177700335" sldId="267"/>
        </pc:sldMkLst>
        <pc:spChg chg="mod">
          <ac:chgData name="Andrija A. Petrović" userId="S::andrija.petrovic@fon.bg.ac.rs::03bd8280-b4d6-44fc-9310-f1e98dbc934f" providerId="AD" clId="Web-{9DF5DC60-67AA-A76D-58A2-ACDF5AE8D1D9}" dt="2024-12-16T08:40:28.426" v="861" actId="20577"/>
          <ac:spMkLst>
            <pc:docMk/>
            <pc:sldMk cId="1177700335" sldId="267"/>
            <ac:spMk id="2" creationId="{00000000-0000-0000-0000-000000000000}"/>
          </ac:spMkLst>
        </pc:spChg>
        <pc:spChg chg="mod">
          <ac:chgData name="Andrija A. Petrović" userId="S::andrija.petrovic@fon.bg.ac.rs::03bd8280-b4d6-44fc-9310-f1e98dbc934f" providerId="AD" clId="Web-{9DF5DC60-67AA-A76D-58A2-ACDF5AE8D1D9}" dt="2024-12-16T08:40:49.317" v="874" actId="20577"/>
          <ac:spMkLst>
            <pc:docMk/>
            <pc:sldMk cId="1177700335" sldId="267"/>
            <ac:spMk id="3" creationId="{00000000-0000-0000-0000-000000000000}"/>
          </ac:spMkLst>
        </pc:spChg>
      </pc:sldChg>
      <pc:sldChg chg="addSp delSp modSp">
        <pc:chgData name="Andrija A. Petrović" userId="S::andrija.petrovic@fon.bg.ac.rs::03bd8280-b4d6-44fc-9310-f1e98dbc934f" providerId="AD" clId="Web-{9DF5DC60-67AA-A76D-58A2-ACDF5AE8D1D9}" dt="2024-12-16T08:31:49.193" v="667" actId="20577"/>
        <pc:sldMkLst>
          <pc:docMk/>
          <pc:sldMk cId="2189068130" sldId="268"/>
        </pc:sldMkLst>
        <pc:spChg chg="add del">
          <ac:chgData name="Andrija A. Petrović" userId="S::andrija.petrovic@fon.bg.ac.rs::03bd8280-b4d6-44fc-9310-f1e98dbc934f" providerId="AD" clId="Web-{9DF5DC60-67AA-A76D-58A2-ACDF5AE8D1D9}" dt="2024-12-16T08:31:28.520" v="661"/>
          <ac:spMkLst>
            <pc:docMk/>
            <pc:sldMk cId="2189068130" sldId="268"/>
            <ac:spMk id="2" creationId="{5BB0D758-0956-C490-9DCF-328A40CFADEF}"/>
          </ac:spMkLst>
        </pc:spChg>
        <pc:spChg chg="mod">
          <ac:chgData name="Andrija A. Petrović" userId="S::andrija.petrovic@fon.bg.ac.rs::03bd8280-b4d6-44fc-9310-f1e98dbc934f" providerId="AD" clId="Web-{9DF5DC60-67AA-A76D-58A2-ACDF5AE8D1D9}" dt="2024-12-16T08:31:49.193" v="667" actId="20577"/>
          <ac:spMkLst>
            <pc:docMk/>
            <pc:sldMk cId="2189068130" sldId="268"/>
            <ac:spMk id="3" creationId="{79C9AD79-D0C3-EB40-6639-0474B94261F5}"/>
          </ac:spMkLst>
        </pc:spChg>
        <pc:spChg chg="add del mod">
          <ac:chgData name="Andrija A. Petrović" userId="S::andrija.petrovic@fon.bg.ac.rs::03bd8280-b4d6-44fc-9310-f1e98dbc934f" providerId="AD" clId="Web-{9DF5DC60-67AA-A76D-58A2-ACDF5AE8D1D9}" dt="2024-12-16T08:31:20.363" v="659"/>
          <ac:spMkLst>
            <pc:docMk/>
            <pc:sldMk cId="2189068130" sldId="268"/>
            <ac:spMk id="5" creationId="{B49101FD-9E67-0AEE-2361-D4D5FC00C06A}"/>
          </ac:spMkLst>
        </pc:spChg>
        <pc:spChg chg="add del mod">
          <ac:chgData name="Andrija A. Petrović" userId="S::andrija.petrovic@fon.bg.ac.rs::03bd8280-b4d6-44fc-9310-f1e98dbc934f" providerId="AD" clId="Web-{9DF5DC60-67AA-A76D-58A2-ACDF5AE8D1D9}" dt="2024-12-16T08:31:32.473" v="662"/>
          <ac:spMkLst>
            <pc:docMk/>
            <pc:sldMk cId="2189068130" sldId="268"/>
            <ac:spMk id="7" creationId="{5DC0C816-1A33-49D9-4D4E-5FD033F6123A}"/>
          </ac:spMkLst>
        </pc:spChg>
      </pc:sldChg>
      <pc:sldChg chg="addSp modSp">
        <pc:chgData name="Andrija A. Petrović" userId="S::andrija.petrovic@fon.bg.ac.rs::03bd8280-b4d6-44fc-9310-f1e98dbc934f" providerId="AD" clId="Web-{9DF5DC60-67AA-A76D-58A2-ACDF5AE8D1D9}" dt="2024-12-16T08:36:34.569" v="768" actId="1076"/>
        <pc:sldMkLst>
          <pc:docMk/>
          <pc:sldMk cId="1985281409" sldId="269"/>
        </pc:sldMkLst>
        <pc:spChg chg="mod">
          <ac:chgData name="Andrija A. Petrović" userId="S::andrija.petrovic@fon.bg.ac.rs::03bd8280-b4d6-44fc-9310-f1e98dbc934f" providerId="AD" clId="Web-{9DF5DC60-67AA-A76D-58A2-ACDF5AE8D1D9}" dt="2024-12-16T08:36:08.911" v="759" actId="20577"/>
          <ac:spMkLst>
            <pc:docMk/>
            <pc:sldMk cId="1985281409" sldId="269"/>
            <ac:spMk id="4" creationId="{00000000-0000-0000-0000-000000000000}"/>
          </ac:spMkLst>
        </pc:spChg>
        <pc:picChg chg="add mod">
          <ac:chgData name="Andrija A. Petrović" userId="S::andrija.petrovic@fon.bg.ac.rs::03bd8280-b4d6-44fc-9310-f1e98dbc934f" providerId="AD" clId="Web-{9DF5DC60-67AA-A76D-58A2-ACDF5AE8D1D9}" dt="2024-12-16T08:36:34.569" v="768" actId="1076"/>
          <ac:picMkLst>
            <pc:docMk/>
            <pc:sldMk cId="1985281409" sldId="269"/>
            <ac:picMk id="5" creationId="{DE6A1D39-82DD-6715-C90B-FBCF3C048949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36:32.443" v="767" actId="1076"/>
          <ac:picMkLst>
            <pc:docMk/>
            <pc:sldMk cId="1985281409" sldId="269"/>
            <ac:picMk id="6" creationId="{D9DDADC9-A72B-7A3D-3C68-7882ED792DA6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36:30.459" v="766" actId="1076"/>
          <ac:picMkLst>
            <pc:docMk/>
            <pc:sldMk cId="1985281409" sldId="269"/>
            <ac:picMk id="7" creationId="{1F191501-3370-B5BE-7E8E-3A45492B464A}"/>
          </ac:picMkLst>
        </pc:picChg>
      </pc:sldChg>
      <pc:sldChg chg="addSp delSp modSp">
        <pc:chgData name="Andrija A. Petrović" userId="S::andrija.petrovic@fon.bg.ac.rs::03bd8280-b4d6-44fc-9310-f1e98dbc934f" providerId="AD" clId="Web-{9DF5DC60-67AA-A76D-58A2-ACDF5AE8D1D9}" dt="2024-12-16T08:39:09.968" v="823" actId="20577"/>
        <pc:sldMkLst>
          <pc:docMk/>
          <pc:sldMk cId="1985281409" sldId="271"/>
        </pc:sldMkLst>
        <pc:spChg chg="add del mod">
          <ac:chgData name="Andrija A. Petrović" userId="S::andrija.petrovic@fon.bg.ac.rs::03bd8280-b4d6-44fc-9310-f1e98dbc934f" providerId="AD" clId="Web-{9DF5DC60-67AA-A76D-58A2-ACDF5AE8D1D9}" dt="2024-12-16T08:34:28.733" v="729"/>
          <ac:spMkLst>
            <pc:docMk/>
            <pc:sldMk cId="1985281409" sldId="271"/>
            <ac:spMk id="4" creationId="{9A4550F6-F6F2-8050-507E-89B4E28AE429}"/>
          </ac:spMkLst>
        </pc:spChg>
        <pc:spChg chg="mod">
          <ac:chgData name="Andrija A. Petrović" userId="S::andrija.petrovic@fon.bg.ac.rs::03bd8280-b4d6-44fc-9310-f1e98dbc934f" providerId="AD" clId="Web-{9DF5DC60-67AA-A76D-58A2-ACDF5AE8D1D9}" dt="2024-12-16T08:39:09.968" v="823" actId="20577"/>
          <ac:spMkLst>
            <pc:docMk/>
            <pc:sldMk cId="1985281409" sldId="271"/>
            <ac:spMk id="6" creationId="{00000000-0000-0000-0000-000000000000}"/>
          </ac:spMkLst>
        </pc:spChg>
      </pc:sldChg>
      <pc:sldChg chg="modSp">
        <pc:chgData name="Andrija A. Petrović" userId="S::andrija.petrovic@fon.bg.ac.rs::03bd8280-b4d6-44fc-9310-f1e98dbc934f" providerId="AD" clId="Web-{9DF5DC60-67AA-A76D-58A2-ACDF5AE8D1D9}" dt="2024-12-16T08:40:09.456" v="853" actId="1076"/>
        <pc:sldMkLst>
          <pc:docMk/>
          <pc:sldMk cId="1985281409" sldId="272"/>
        </pc:sldMkLst>
        <pc:spChg chg="mod">
          <ac:chgData name="Andrija A. Petrović" userId="S::andrija.petrovic@fon.bg.ac.rs::03bd8280-b4d6-44fc-9310-f1e98dbc934f" providerId="AD" clId="Web-{9DF5DC60-67AA-A76D-58A2-ACDF5AE8D1D9}" dt="2024-12-16T08:40:09.456" v="853" actId="1076"/>
          <ac:spMkLst>
            <pc:docMk/>
            <pc:sldMk cId="1985281409" sldId="272"/>
            <ac:spMk id="6" creationId="{00000000-0000-0000-0000-000000000000}"/>
          </ac:spMkLst>
        </pc:spChg>
      </pc:sldChg>
      <pc:sldChg chg="addSp delSp modSp">
        <pc:chgData name="Andrija A. Petrović" userId="S::andrija.petrovic@fon.bg.ac.rs::03bd8280-b4d6-44fc-9310-f1e98dbc934f" providerId="AD" clId="Web-{9DF5DC60-67AA-A76D-58A2-ACDF5AE8D1D9}" dt="2024-12-16T08:32:47.087" v="688" actId="1076"/>
        <pc:sldMkLst>
          <pc:docMk/>
          <pc:sldMk cId="474484081" sldId="274"/>
        </pc:sldMkLst>
        <pc:spChg chg="del">
          <ac:chgData name="Andrija A. Petrović" userId="S::andrija.petrovic@fon.bg.ac.rs::03bd8280-b4d6-44fc-9310-f1e98dbc934f" providerId="AD" clId="Web-{9DF5DC60-67AA-A76D-58A2-ACDF5AE8D1D9}" dt="2024-12-16T08:32:33.680" v="684"/>
          <ac:spMkLst>
            <pc:docMk/>
            <pc:sldMk cId="474484081" sldId="274"/>
            <ac:spMk id="9" creationId="{00000000-0000-0000-0000-000000000000}"/>
          </ac:spMkLst>
        </pc:spChg>
        <pc:spChg chg="del">
          <ac:chgData name="Andrija A. Petrović" userId="S::andrija.petrovic@fon.bg.ac.rs::03bd8280-b4d6-44fc-9310-f1e98dbc934f" providerId="AD" clId="Web-{9DF5DC60-67AA-A76D-58A2-ACDF5AE8D1D9}" dt="2024-12-16T08:32:31.320" v="682"/>
          <ac:spMkLst>
            <pc:docMk/>
            <pc:sldMk cId="474484081" sldId="274"/>
            <ac:spMk id="10" creationId="{00000000-0000-0000-0000-000000000000}"/>
          </ac:spMkLst>
        </pc:spChg>
        <pc:grpChg chg="del">
          <ac:chgData name="Andrija A. Petrović" userId="S::andrija.petrovic@fon.bg.ac.rs::03bd8280-b4d6-44fc-9310-f1e98dbc934f" providerId="AD" clId="Web-{9DF5DC60-67AA-A76D-58A2-ACDF5AE8D1D9}" dt="2024-12-16T08:32:32.211" v="683"/>
          <ac:grpSpMkLst>
            <pc:docMk/>
            <pc:sldMk cId="474484081" sldId="274"/>
            <ac:grpSpMk id="5" creationId="{00000000-0000-0000-0000-000000000000}"/>
          </ac:grpSpMkLst>
        </pc:grpChg>
        <pc:picChg chg="add mod">
          <ac:chgData name="Andrija A. Petrović" userId="S::andrija.petrovic@fon.bg.ac.rs::03bd8280-b4d6-44fc-9310-f1e98dbc934f" providerId="AD" clId="Web-{9DF5DC60-67AA-A76D-58A2-ACDF5AE8D1D9}" dt="2024-12-16T08:32:47.087" v="688" actId="1076"/>
          <ac:picMkLst>
            <pc:docMk/>
            <pc:sldMk cId="474484081" sldId="274"/>
            <ac:picMk id="4" creationId="{EF779593-74F8-F17C-5024-D607461AEF33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32:29.008" v="681"/>
          <ac:picMkLst>
            <pc:docMk/>
            <pc:sldMk cId="474484081" sldId="274"/>
            <ac:picMk id="8" creationId="{00000000-0000-0000-0000-000000000000}"/>
          </ac:picMkLst>
        </pc:picChg>
      </pc:sldChg>
      <pc:sldChg chg="modSp add ord replId">
        <pc:chgData name="Andrija A. Petrović" userId="S::andrija.petrovic@fon.bg.ac.rs::03bd8280-b4d6-44fc-9310-f1e98dbc934f" providerId="AD" clId="Web-{9DF5DC60-67AA-A76D-58A2-ACDF5AE8D1D9}" dt="2024-12-16T08:32:19.335" v="680" actId="20577"/>
        <pc:sldMkLst>
          <pc:docMk/>
          <pc:sldMk cId="3836181594" sldId="275"/>
        </pc:sldMkLst>
        <pc:spChg chg="mod">
          <ac:chgData name="Andrija A. Petrović" userId="S::andrija.petrovic@fon.bg.ac.rs::03bd8280-b4d6-44fc-9310-f1e98dbc934f" providerId="AD" clId="Web-{9DF5DC60-67AA-A76D-58A2-ACDF5AE8D1D9}" dt="2024-12-16T08:32:19.335" v="680" actId="20577"/>
          <ac:spMkLst>
            <pc:docMk/>
            <pc:sldMk cId="3836181594" sldId="275"/>
            <ac:spMk id="2" creationId="{5BB0D758-0956-C490-9DCF-328A40CFADEF}"/>
          </ac:spMkLst>
        </pc:spChg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33:03.650" v="693" actId="1076"/>
        <pc:sldMkLst>
          <pc:docMk/>
          <pc:sldMk cId="3875939529" sldId="276"/>
        </pc:sldMkLst>
        <pc:picChg chg="del">
          <ac:chgData name="Andrija A. Petrović" userId="S::andrija.petrovic@fon.bg.ac.rs::03bd8280-b4d6-44fc-9310-f1e98dbc934f" providerId="AD" clId="Web-{9DF5DC60-67AA-A76D-58A2-ACDF5AE8D1D9}" dt="2024-12-16T08:32:55.587" v="690"/>
          <ac:picMkLst>
            <pc:docMk/>
            <pc:sldMk cId="3875939529" sldId="276"/>
            <ac:picMk id="4" creationId="{EF779593-74F8-F17C-5024-D607461AEF33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33:03.650" v="693" actId="1076"/>
          <ac:picMkLst>
            <pc:docMk/>
            <pc:sldMk cId="3875939529" sldId="276"/>
            <ac:picMk id="5" creationId="{C171725F-B2FF-BEB4-4B3B-E3511FE21A04}"/>
          </ac:picMkLst>
        </pc:picChg>
      </pc:sldChg>
      <pc:sldChg chg="modSp add replId">
        <pc:chgData name="Andrija A. Petrović" userId="S::andrija.petrovic@fon.bg.ac.rs::03bd8280-b4d6-44fc-9310-f1e98dbc934f" providerId="AD" clId="Web-{9DF5DC60-67AA-A76D-58A2-ACDF5AE8D1D9}" dt="2024-12-16T08:41:15.272" v="886" actId="20577"/>
        <pc:sldMkLst>
          <pc:docMk/>
          <pc:sldMk cId="2438074480" sldId="277"/>
        </pc:sldMkLst>
        <pc:spChg chg="mod">
          <ac:chgData name="Andrija A. Petrović" userId="S::andrija.petrovic@fon.bg.ac.rs::03bd8280-b4d6-44fc-9310-f1e98dbc934f" providerId="AD" clId="Web-{9DF5DC60-67AA-A76D-58A2-ACDF5AE8D1D9}" dt="2024-12-16T08:41:15.272" v="886" actId="20577"/>
          <ac:spMkLst>
            <pc:docMk/>
            <pc:sldMk cId="2438074480" sldId="277"/>
            <ac:spMk id="2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45:13.129" v="949" actId="20577"/>
        <pc:sldMkLst>
          <pc:docMk/>
          <pc:sldMk cId="2733104513" sldId="278"/>
        </pc:sldMkLst>
        <pc:spChg chg="mod">
          <ac:chgData name="Andrija A. Petrović" userId="S::andrija.petrovic@fon.bg.ac.rs::03bd8280-b4d6-44fc-9310-f1e98dbc934f" providerId="AD" clId="Web-{9DF5DC60-67AA-A76D-58A2-ACDF5AE8D1D9}" dt="2024-12-16T08:45:13.129" v="949" actId="20577"/>
          <ac:spMkLst>
            <pc:docMk/>
            <pc:sldMk cId="2733104513" sldId="278"/>
            <ac:spMk id="6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47:06.823" v="987" actId="20577"/>
        <pc:sldMkLst>
          <pc:docMk/>
          <pc:sldMk cId="4060029883" sldId="279"/>
        </pc:sldMkLst>
        <pc:spChg chg="mod">
          <ac:chgData name="Andrija A. Petrović" userId="S::andrija.petrovic@fon.bg.ac.rs::03bd8280-b4d6-44fc-9310-f1e98dbc934f" providerId="AD" clId="Web-{9DF5DC60-67AA-A76D-58A2-ACDF5AE8D1D9}" dt="2024-12-16T08:47:06.823" v="987" actId="20577"/>
          <ac:spMkLst>
            <pc:docMk/>
            <pc:sldMk cId="4060029883" sldId="279"/>
            <ac:spMk id="6" creationId="{00000000-0000-0000-0000-000000000000}"/>
          </ac:spMkLst>
        </pc:spChg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42:55.372" v="907" actId="1076"/>
        <pc:sldMkLst>
          <pc:docMk/>
          <pc:sldMk cId="3908288041" sldId="280"/>
        </pc:sldMkLst>
        <pc:picChg chg="add mod">
          <ac:chgData name="Andrija A. Petrović" userId="S::andrija.petrovic@fon.bg.ac.rs::03bd8280-b4d6-44fc-9310-f1e98dbc934f" providerId="AD" clId="Web-{9DF5DC60-67AA-A76D-58A2-ACDF5AE8D1D9}" dt="2024-12-16T08:42:55.372" v="907" actId="1076"/>
          <ac:picMkLst>
            <pc:docMk/>
            <pc:sldMk cId="3908288041" sldId="280"/>
            <ac:picMk id="4" creationId="{44DC0483-6B3B-1FBE-BB13-CF419406CC5D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42:43.543" v="903"/>
          <ac:picMkLst>
            <pc:docMk/>
            <pc:sldMk cId="3908288041" sldId="280"/>
            <ac:picMk id="5" creationId="{C171725F-B2FF-BEB4-4B3B-E3511FE21A04}"/>
          </ac:picMkLst>
        </pc:picChg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42:35.902" v="902" actId="14100"/>
        <pc:sldMkLst>
          <pc:docMk/>
          <pc:sldMk cId="4281800502" sldId="281"/>
        </pc:sldMkLst>
        <pc:picChg chg="del">
          <ac:chgData name="Andrija A. Petrović" userId="S::andrija.petrovic@fon.bg.ac.rs::03bd8280-b4d6-44fc-9310-f1e98dbc934f" providerId="AD" clId="Web-{9DF5DC60-67AA-A76D-58A2-ACDF5AE8D1D9}" dt="2024-12-16T08:41:50.915" v="887"/>
          <ac:picMkLst>
            <pc:docMk/>
            <pc:sldMk cId="4281800502" sldId="281"/>
            <ac:picMk id="4" creationId="{EF779593-74F8-F17C-5024-D607461AEF33}"/>
          </ac:picMkLst>
        </pc:picChg>
        <pc:picChg chg="add del mod">
          <ac:chgData name="Andrija A. Petrović" userId="S::andrija.petrovic@fon.bg.ac.rs::03bd8280-b4d6-44fc-9310-f1e98dbc934f" providerId="AD" clId="Web-{9DF5DC60-67AA-A76D-58A2-ACDF5AE8D1D9}" dt="2024-12-16T08:41:56.649" v="891"/>
          <ac:picMkLst>
            <pc:docMk/>
            <pc:sldMk cId="4281800502" sldId="281"/>
            <ac:picMk id="5" creationId="{A8F72AC0-E3D3-AB80-FD0A-F1249029CC1A}"/>
          </ac:picMkLst>
        </pc:picChg>
        <pc:picChg chg="add del mod">
          <ac:chgData name="Andrija A. Petrović" userId="S::andrija.petrovic@fon.bg.ac.rs::03bd8280-b4d6-44fc-9310-f1e98dbc934f" providerId="AD" clId="Web-{9DF5DC60-67AA-A76D-58A2-ACDF5AE8D1D9}" dt="2024-12-16T08:41:56.649" v="890"/>
          <ac:picMkLst>
            <pc:docMk/>
            <pc:sldMk cId="4281800502" sldId="281"/>
            <ac:picMk id="6" creationId="{EE8C3E9B-48EB-9797-CA9F-6EAE58C268BE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42:32.917" v="901" actId="14100"/>
          <ac:picMkLst>
            <pc:docMk/>
            <pc:sldMk cId="4281800502" sldId="281"/>
            <ac:picMk id="7" creationId="{56D86D76-9829-9278-88AE-220D80CBB2C3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42:35.902" v="902" actId="14100"/>
          <ac:picMkLst>
            <pc:docMk/>
            <pc:sldMk cId="4281800502" sldId="281"/>
            <ac:picMk id="8" creationId="{B8AA49BF-D132-8C5F-0FF5-F150C93AB60C}"/>
          </ac:picMkLst>
        </pc:picChg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46:27.884" v="965" actId="1076"/>
        <pc:sldMkLst>
          <pc:docMk/>
          <pc:sldMk cId="2323938313" sldId="282"/>
        </pc:sldMkLst>
        <pc:spChg chg="mod">
          <ac:chgData name="Andrija A. Petrović" userId="S::andrija.petrovic@fon.bg.ac.rs::03bd8280-b4d6-44fc-9310-f1e98dbc934f" providerId="AD" clId="Web-{9DF5DC60-67AA-A76D-58A2-ACDF5AE8D1D9}" dt="2024-12-16T08:46:25.352" v="964" actId="1076"/>
          <ac:spMkLst>
            <pc:docMk/>
            <pc:sldMk cId="2323938313" sldId="282"/>
            <ac:spMk id="4" creationId="{00000000-0000-0000-0000-000000000000}"/>
          </ac:spMkLst>
        </pc:spChg>
        <pc:picChg chg="del">
          <ac:chgData name="Andrija A. Petrović" userId="S::andrija.petrovic@fon.bg.ac.rs::03bd8280-b4d6-44fc-9310-f1e98dbc934f" providerId="AD" clId="Web-{9DF5DC60-67AA-A76D-58A2-ACDF5AE8D1D9}" dt="2024-12-16T08:45:46.881" v="953"/>
          <ac:picMkLst>
            <pc:docMk/>
            <pc:sldMk cId="2323938313" sldId="282"/>
            <ac:picMk id="5" creationId="{DE6A1D39-82DD-6715-C90B-FBCF3C048949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45:48.428" v="955"/>
          <ac:picMkLst>
            <pc:docMk/>
            <pc:sldMk cId="2323938313" sldId="282"/>
            <ac:picMk id="6" creationId="{D9DDADC9-A72B-7A3D-3C68-7882ED792DA6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45:47.506" v="954"/>
          <ac:picMkLst>
            <pc:docMk/>
            <pc:sldMk cId="2323938313" sldId="282"/>
            <ac:picMk id="7" creationId="{1F191501-3370-B5BE-7E8E-3A45492B464A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46:27.884" v="965" actId="1076"/>
          <ac:picMkLst>
            <pc:docMk/>
            <pc:sldMk cId="2323938313" sldId="282"/>
            <ac:picMk id="8" creationId="{295E3C63-AF42-A3AB-9238-D7DF098921C5}"/>
          </ac:picMkLst>
        </pc:picChg>
      </pc:sldChg>
      <pc:sldChg chg="modSp add replId">
        <pc:chgData name="Andrija A. Petrović" userId="S::andrija.petrovic@fon.bg.ac.rs::03bd8280-b4d6-44fc-9310-f1e98dbc934f" providerId="AD" clId="Web-{9DF5DC60-67AA-A76D-58A2-ACDF5AE8D1D9}" dt="2024-12-16T08:44:04.391" v="919" actId="20577"/>
        <pc:sldMkLst>
          <pc:docMk/>
          <pc:sldMk cId="2497458732" sldId="283"/>
        </pc:sldMkLst>
        <pc:spChg chg="mod">
          <ac:chgData name="Andrija A. Petrović" userId="S::andrija.petrovic@fon.bg.ac.rs::03bd8280-b4d6-44fc-9310-f1e98dbc934f" providerId="AD" clId="Web-{9DF5DC60-67AA-A76D-58A2-ACDF5AE8D1D9}" dt="2024-12-16T08:44:04.391" v="919" actId="20577"/>
          <ac:spMkLst>
            <pc:docMk/>
            <pc:sldMk cId="2497458732" sldId="283"/>
            <ac:spMk id="4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41:11.225" v="883" actId="20577"/>
        <pc:sldMkLst>
          <pc:docMk/>
          <pc:sldMk cId="2881086127" sldId="284"/>
        </pc:sldMkLst>
        <pc:spChg chg="mod">
          <ac:chgData name="Andrija A. Petrović" userId="S::andrija.petrovic@fon.bg.ac.rs::03bd8280-b4d6-44fc-9310-f1e98dbc934f" providerId="AD" clId="Web-{9DF5DC60-67AA-A76D-58A2-ACDF5AE8D1D9}" dt="2024-12-16T08:41:11.225" v="883" actId="20577"/>
          <ac:spMkLst>
            <pc:docMk/>
            <pc:sldMk cId="2881086127" sldId="284"/>
            <ac:spMk id="2" creationId="{5BB0D758-0956-C490-9DCF-328A40CFADEF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49:01.455" v="1010" actId="20577"/>
        <pc:sldMkLst>
          <pc:docMk/>
          <pc:sldMk cId="541316696" sldId="285"/>
        </pc:sldMkLst>
        <pc:spChg chg="mod">
          <ac:chgData name="Andrija A. Petrović" userId="S::andrija.petrovic@fon.bg.ac.rs::03bd8280-b4d6-44fc-9310-f1e98dbc934f" providerId="AD" clId="Web-{9DF5DC60-67AA-A76D-58A2-ACDF5AE8D1D9}" dt="2024-12-16T08:49:01.455" v="1010" actId="20577"/>
          <ac:spMkLst>
            <pc:docMk/>
            <pc:sldMk cId="541316696" sldId="285"/>
            <ac:spMk id="2" creationId="{00000000-0000-0000-0000-000000000000}"/>
          </ac:spMkLst>
        </pc:spChg>
      </pc:sldChg>
      <pc:sldChg chg="add del replId">
        <pc:chgData name="Andrija A. Petrović" userId="S::andrija.petrovic@fon.bg.ac.rs::03bd8280-b4d6-44fc-9310-f1e98dbc934f" providerId="AD" clId="Web-{9DF5DC60-67AA-A76D-58A2-ACDF5AE8D1D9}" dt="2024-12-16T08:49:09.362" v="1011"/>
        <pc:sldMkLst>
          <pc:docMk/>
          <pc:sldMk cId="2843882847" sldId="286"/>
        </pc:sldMkLst>
      </pc:sldChg>
      <pc:sldChg chg="modSp add replId">
        <pc:chgData name="Andrija A. Petrović" userId="S::andrija.petrovic@fon.bg.ac.rs::03bd8280-b4d6-44fc-9310-f1e98dbc934f" providerId="AD" clId="Web-{9DF5DC60-67AA-A76D-58A2-ACDF5AE8D1D9}" dt="2024-12-16T08:49:41.863" v="1018" actId="20577"/>
        <pc:sldMkLst>
          <pc:docMk/>
          <pc:sldMk cId="2354723242" sldId="287"/>
        </pc:sldMkLst>
        <pc:spChg chg="mod">
          <ac:chgData name="Andrija A. Petrović" userId="S::andrija.petrovic@fon.bg.ac.rs::03bd8280-b4d6-44fc-9310-f1e98dbc934f" providerId="AD" clId="Web-{9DF5DC60-67AA-A76D-58A2-ACDF5AE8D1D9}" dt="2024-12-16T08:49:41.863" v="1018" actId="20577"/>
          <ac:spMkLst>
            <pc:docMk/>
            <pc:sldMk cId="2354723242" sldId="287"/>
            <ac:spMk id="6" creationId="{00000000-0000-0000-0000-000000000000}"/>
          </ac:spMkLst>
        </pc:spChg>
      </pc:sldChg>
      <pc:sldChg chg="add del replId">
        <pc:chgData name="Andrija A. Petrović" userId="S::andrija.petrovic@fon.bg.ac.rs::03bd8280-b4d6-44fc-9310-f1e98dbc934f" providerId="AD" clId="Web-{9DF5DC60-67AA-A76D-58A2-ACDF5AE8D1D9}" dt="2024-12-16T08:49:47.707" v="1019"/>
        <pc:sldMkLst>
          <pc:docMk/>
          <pc:sldMk cId="869078748" sldId="288"/>
        </pc:sldMkLst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48:24.500" v="1005" actId="1076"/>
        <pc:sldMkLst>
          <pc:docMk/>
          <pc:sldMk cId="1307580057" sldId="289"/>
        </pc:sldMkLst>
        <pc:picChg chg="del">
          <ac:chgData name="Andrija A. Petrović" userId="S::andrija.petrovic@fon.bg.ac.rs::03bd8280-b4d6-44fc-9310-f1e98dbc934f" providerId="AD" clId="Web-{9DF5DC60-67AA-A76D-58A2-ACDF5AE8D1D9}" dt="2024-12-16T08:48:09.718" v="997"/>
          <ac:picMkLst>
            <pc:docMk/>
            <pc:sldMk cId="1307580057" sldId="289"/>
            <ac:picMk id="4" creationId="{EF779593-74F8-F17C-5024-D607461AEF33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48:24.500" v="1005" actId="1076"/>
          <ac:picMkLst>
            <pc:docMk/>
            <pc:sldMk cId="1307580057" sldId="289"/>
            <ac:picMk id="5" creationId="{9372F1FE-50AF-8D01-FA2F-0C90083A9D26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48:19.796" v="1002" actId="1076"/>
          <ac:picMkLst>
            <pc:docMk/>
            <pc:sldMk cId="1307580057" sldId="289"/>
            <ac:picMk id="6" creationId="{8530987E-F1E9-9714-F54C-0559E484D632}"/>
          </ac:picMkLst>
        </pc:picChg>
      </pc:sldChg>
      <pc:sldChg chg="delSp modSp add replId">
        <pc:chgData name="Andrija A. Petrović" userId="S::andrija.petrovic@fon.bg.ac.rs::03bd8280-b4d6-44fc-9310-f1e98dbc934f" providerId="AD" clId="Web-{9DF5DC60-67AA-A76D-58A2-ACDF5AE8D1D9}" dt="2024-12-16T08:50:23.522" v="1036" actId="20577"/>
        <pc:sldMkLst>
          <pc:docMk/>
          <pc:sldMk cId="159221381" sldId="290"/>
        </pc:sldMkLst>
        <pc:spChg chg="mod">
          <ac:chgData name="Andrija A. Petrović" userId="S::andrija.petrovic@fon.bg.ac.rs::03bd8280-b4d6-44fc-9310-f1e98dbc934f" providerId="AD" clId="Web-{9DF5DC60-67AA-A76D-58A2-ACDF5AE8D1D9}" dt="2024-12-16T08:50:23.522" v="1036" actId="20577"/>
          <ac:spMkLst>
            <pc:docMk/>
            <pc:sldMk cId="159221381" sldId="290"/>
            <ac:spMk id="4" creationId="{00000000-0000-0000-0000-000000000000}"/>
          </ac:spMkLst>
        </pc:spChg>
        <pc:picChg chg="del">
          <ac:chgData name="Andrija A. Petrović" userId="S::andrija.petrovic@fon.bg.ac.rs::03bd8280-b4d6-44fc-9310-f1e98dbc934f" providerId="AD" clId="Web-{9DF5DC60-67AA-A76D-58A2-ACDF5AE8D1D9}" dt="2024-12-16T08:50:02.005" v="1023"/>
          <ac:picMkLst>
            <pc:docMk/>
            <pc:sldMk cId="159221381" sldId="290"/>
            <ac:picMk id="5" creationId="{DE6A1D39-82DD-6715-C90B-FBCF3C048949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50:03.833" v="1025"/>
          <ac:picMkLst>
            <pc:docMk/>
            <pc:sldMk cId="159221381" sldId="290"/>
            <ac:picMk id="6" creationId="{D9DDADC9-A72B-7A3D-3C68-7882ED792DA6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50:03.130" v="1024"/>
          <ac:picMkLst>
            <pc:docMk/>
            <pc:sldMk cId="159221381" sldId="290"/>
            <ac:picMk id="7" creationId="{1F191501-3370-B5BE-7E8E-3A45492B464A}"/>
          </ac:picMkLst>
        </pc:picChg>
      </pc:sldChg>
      <pc:sldChg chg="modSp add replId">
        <pc:chgData name="Andrija A. Petrović" userId="S::andrija.petrovic@fon.bg.ac.rs::03bd8280-b4d6-44fc-9310-f1e98dbc934f" providerId="AD" clId="Web-{9DF5DC60-67AA-A76D-58A2-ACDF5AE8D1D9}" dt="2024-12-16T08:48:50.376" v="1008" actId="20577"/>
        <pc:sldMkLst>
          <pc:docMk/>
          <pc:sldMk cId="1423386785" sldId="291"/>
        </pc:sldMkLst>
        <pc:spChg chg="mod">
          <ac:chgData name="Andrija A. Petrović" userId="S::andrija.petrovic@fon.bg.ac.rs::03bd8280-b4d6-44fc-9310-f1e98dbc934f" providerId="AD" clId="Web-{9DF5DC60-67AA-A76D-58A2-ACDF5AE8D1D9}" dt="2024-12-16T08:48:50.376" v="1008" actId="20577"/>
          <ac:spMkLst>
            <pc:docMk/>
            <pc:sldMk cId="1423386785" sldId="291"/>
            <ac:spMk id="4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47:39.810" v="996" actId="20577"/>
        <pc:sldMkLst>
          <pc:docMk/>
          <pc:sldMk cId="1026098194" sldId="292"/>
        </pc:sldMkLst>
        <pc:spChg chg="mod">
          <ac:chgData name="Andrija A. Petrović" userId="S::andrija.petrovic@fon.bg.ac.rs::03bd8280-b4d6-44fc-9310-f1e98dbc934f" providerId="AD" clId="Web-{9DF5DC60-67AA-A76D-58A2-ACDF5AE8D1D9}" dt="2024-12-16T08:47:39.810" v="996" actId="20577"/>
          <ac:spMkLst>
            <pc:docMk/>
            <pc:sldMk cId="1026098194" sldId="292"/>
            <ac:spMk id="2" creationId="{5BB0D758-0956-C490-9DCF-328A40CFADEF}"/>
          </ac:spMkLst>
        </pc:spChg>
      </pc:sldChg>
      <pc:sldChg chg="add ord replId">
        <pc:chgData name="Andrija A. Petrović" userId="S::andrija.petrovic@fon.bg.ac.rs::03bd8280-b4d6-44fc-9310-f1e98dbc934f" providerId="AD" clId="Web-{9DF5DC60-67AA-A76D-58A2-ACDF5AE8D1D9}" dt="2024-12-16T08:49:14.190" v="1014"/>
        <pc:sldMkLst>
          <pc:docMk/>
          <pc:sldMk cId="1121154186" sldId="293"/>
        </pc:sldMkLst>
      </pc:sldChg>
      <pc:sldChg chg="modSp add replId">
        <pc:chgData name="Andrija A. Petrović" userId="S::andrija.petrovic@fon.bg.ac.rs::03bd8280-b4d6-44fc-9310-f1e98dbc934f" providerId="AD" clId="Web-{9DF5DC60-67AA-A76D-58A2-ACDF5AE8D1D9}" dt="2024-12-16T08:55:04.179" v="1144" actId="20577"/>
        <pc:sldMkLst>
          <pc:docMk/>
          <pc:sldMk cId="1358132080" sldId="294"/>
        </pc:sldMkLst>
        <pc:spChg chg="mod">
          <ac:chgData name="Andrija A. Petrović" userId="S::andrija.petrovic@fon.bg.ac.rs::03bd8280-b4d6-44fc-9310-f1e98dbc934f" providerId="AD" clId="Web-{9DF5DC60-67AA-A76D-58A2-ACDF5AE8D1D9}" dt="2024-12-16T08:55:04.179" v="1144" actId="20577"/>
          <ac:spMkLst>
            <pc:docMk/>
            <pc:sldMk cId="1358132080" sldId="294"/>
            <ac:spMk id="2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54:19.457" v="1127" actId="20577"/>
        <pc:sldMkLst>
          <pc:docMk/>
          <pc:sldMk cId="957220433" sldId="295"/>
        </pc:sldMkLst>
        <pc:spChg chg="mod">
          <ac:chgData name="Andrija A. Petrović" userId="S::andrija.petrovic@fon.bg.ac.rs::03bd8280-b4d6-44fc-9310-f1e98dbc934f" providerId="AD" clId="Web-{9DF5DC60-67AA-A76D-58A2-ACDF5AE8D1D9}" dt="2024-12-16T08:54:19.457" v="1127" actId="20577"/>
          <ac:spMkLst>
            <pc:docMk/>
            <pc:sldMk cId="957220433" sldId="295"/>
            <ac:spMk id="6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53:58.081" v="1110" actId="20577"/>
        <pc:sldMkLst>
          <pc:docMk/>
          <pc:sldMk cId="3102495122" sldId="296"/>
        </pc:sldMkLst>
        <pc:spChg chg="mod">
          <ac:chgData name="Andrija A. Petrović" userId="S::andrija.petrovic@fon.bg.ac.rs::03bd8280-b4d6-44fc-9310-f1e98dbc934f" providerId="AD" clId="Web-{9DF5DC60-67AA-A76D-58A2-ACDF5AE8D1D9}" dt="2024-12-16T08:53:58.081" v="1110" actId="20577"/>
          <ac:spMkLst>
            <pc:docMk/>
            <pc:sldMk cId="3102495122" sldId="296"/>
            <ac:spMk id="6" creationId="{00000000-0000-0000-0000-000000000000}"/>
          </ac:spMkLst>
        </pc:spChg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54:51.537" v="1141" actId="1076"/>
        <pc:sldMkLst>
          <pc:docMk/>
          <pc:sldMk cId="1562318352" sldId="297"/>
        </pc:sldMkLst>
        <pc:picChg chg="add mod">
          <ac:chgData name="Andrija A. Petrović" userId="S::andrija.petrovic@fon.bg.ac.rs::03bd8280-b4d6-44fc-9310-f1e98dbc934f" providerId="AD" clId="Web-{9DF5DC60-67AA-A76D-58A2-ACDF5AE8D1D9}" dt="2024-12-16T08:54:48.271" v="1139" actId="1076"/>
          <ac:picMkLst>
            <pc:docMk/>
            <pc:sldMk cId="1562318352" sldId="297"/>
            <ac:picMk id="4" creationId="{AED50F03-33D2-3146-A86D-EE13025EF355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54:33.302" v="1128"/>
          <ac:picMkLst>
            <pc:docMk/>
            <pc:sldMk cId="1562318352" sldId="297"/>
            <ac:picMk id="5" creationId="{9372F1FE-50AF-8D01-FA2F-0C90083A9D26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54:34.943" v="1129"/>
          <ac:picMkLst>
            <pc:docMk/>
            <pc:sldMk cId="1562318352" sldId="297"/>
            <ac:picMk id="6" creationId="{8530987E-F1E9-9714-F54C-0559E484D632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54:51.537" v="1141" actId="1076"/>
          <ac:picMkLst>
            <pc:docMk/>
            <pc:sldMk cId="1562318352" sldId="297"/>
            <ac:picMk id="7" creationId="{AB751931-933C-C726-C324-5CE6A30DAF3F}"/>
          </ac:picMkLst>
        </pc:picChg>
      </pc:sldChg>
      <pc:sldChg chg="modSp add replId">
        <pc:chgData name="Andrija A. Petrović" userId="S::andrija.petrovic@fon.bg.ac.rs::03bd8280-b4d6-44fc-9310-f1e98dbc934f" providerId="AD" clId="Web-{9DF5DC60-67AA-A76D-58A2-ACDF5AE8D1D9}" dt="2024-12-16T08:52:55.234" v="1079" actId="20577"/>
        <pc:sldMkLst>
          <pc:docMk/>
          <pc:sldMk cId="2646654579" sldId="298"/>
        </pc:sldMkLst>
        <pc:spChg chg="mod">
          <ac:chgData name="Andrija A. Petrović" userId="S::andrija.petrovic@fon.bg.ac.rs::03bd8280-b4d6-44fc-9310-f1e98dbc934f" providerId="AD" clId="Web-{9DF5DC60-67AA-A76D-58A2-ACDF5AE8D1D9}" dt="2024-12-16T08:52:55.234" v="1079" actId="20577"/>
          <ac:spMkLst>
            <pc:docMk/>
            <pc:sldMk cId="2646654579" sldId="298"/>
            <ac:spMk id="4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52:26.873" v="1062" actId="20577"/>
        <pc:sldMkLst>
          <pc:docMk/>
          <pc:sldMk cId="844660893" sldId="299"/>
        </pc:sldMkLst>
        <pc:spChg chg="mod">
          <ac:chgData name="Andrija A. Petrović" userId="S::andrija.petrovic@fon.bg.ac.rs::03bd8280-b4d6-44fc-9310-f1e98dbc934f" providerId="AD" clId="Web-{9DF5DC60-67AA-A76D-58A2-ACDF5AE8D1D9}" dt="2024-12-16T08:52:26.873" v="1062" actId="20577"/>
          <ac:spMkLst>
            <pc:docMk/>
            <pc:sldMk cId="844660893" sldId="299"/>
            <ac:spMk id="4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52:09.950" v="1055" actId="20577"/>
        <pc:sldMkLst>
          <pc:docMk/>
          <pc:sldMk cId="1967618733" sldId="300"/>
        </pc:sldMkLst>
        <pc:spChg chg="mod">
          <ac:chgData name="Andrija A. Petrović" userId="S::andrija.petrovic@fon.bg.ac.rs::03bd8280-b4d6-44fc-9310-f1e98dbc934f" providerId="AD" clId="Web-{9DF5DC60-67AA-A76D-58A2-ACDF5AE8D1D9}" dt="2024-12-16T08:52:09.950" v="1055" actId="20577"/>
          <ac:spMkLst>
            <pc:docMk/>
            <pc:sldMk cId="1967618733" sldId="300"/>
            <ac:spMk id="2" creationId="{5BB0D758-0956-C490-9DCF-328A40CFADEF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53:22.329" v="1092" actId="14100"/>
        <pc:sldMkLst>
          <pc:docMk/>
          <pc:sldMk cId="4286756517" sldId="301"/>
        </pc:sldMkLst>
        <pc:spChg chg="mod">
          <ac:chgData name="Andrija A. Petrović" userId="S::andrija.petrovic@fon.bg.ac.rs::03bd8280-b4d6-44fc-9310-f1e98dbc934f" providerId="AD" clId="Web-{9DF5DC60-67AA-A76D-58A2-ACDF5AE8D1D9}" dt="2024-12-16T08:53:22.329" v="1092" actId="14100"/>
          <ac:spMkLst>
            <pc:docMk/>
            <pc:sldMk cId="4286756517" sldId="301"/>
            <ac:spMk id="4" creationId="{00000000-0000-0000-0000-000000000000}"/>
          </ac:spMkLst>
        </pc:spChg>
      </pc:sldChg>
      <pc:sldChg chg="add replId">
        <pc:chgData name="Andrija A. Petrović" userId="S::andrija.petrovic@fon.bg.ac.rs::03bd8280-b4d6-44fc-9310-f1e98dbc934f" providerId="AD" clId="Web-{9DF5DC60-67AA-A76D-58A2-ACDF5AE8D1D9}" dt="2024-12-16T08:55:22.008" v="1145"/>
        <pc:sldMkLst>
          <pc:docMk/>
          <pc:sldMk cId="638143096" sldId="302"/>
        </pc:sldMkLst>
      </pc:sldChg>
    </pc:docChg>
  </pc:docChgLst>
  <pc:docChgLst>
    <pc:chgData name="Barbara P. Simeunović" userId="S::barbara.simeunovic@fon.bg.ac.rs::220b5836-77d9-4bed-9c90-e94a616aa94b" providerId="AD" clId="Web-{E09CD593-660C-4072-90B1-A58527D6EB18}"/>
    <pc:docChg chg="modSld">
      <pc:chgData name="Barbara P. Simeunović" userId="S::barbara.simeunovic@fon.bg.ac.rs::220b5836-77d9-4bed-9c90-e94a616aa94b" providerId="AD" clId="Web-{E09CD593-660C-4072-90B1-A58527D6EB18}" dt="2023-08-10T10:52:05.745" v="26" actId="20577"/>
      <pc:docMkLst>
        <pc:docMk/>
      </pc:docMkLst>
      <pc:sldChg chg="modSp">
        <pc:chgData name="Barbara P. Simeunović" userId="S::barbara.simeunovic@fon.bg.ac.rs::220b5836-77d9-4bed-9c90-e94a616aa94b" providerId="AD" clId="Web-{E09CD593-660C-4072-90B1-A58527D6EB18}" dt="2023-08-10T10:52:05.745" v="26" actId="20577"/>
        <pc:sldMkLst>
          <pc:docMk/>
          <pc:sldMk cId="2189068130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14/01/2026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andjela.djordjevic@fon.bg.ac.rs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ea typeface="+mn-lt"/>
                <a:cs typeface="Arial"/>
              </a:rPr>
              <a:t> </a:t>
            </a:r>
            <a:endParaRPr lang="sr-Latn-CS" sz="300">
              <a:ea typeface="+mn-lt"/>
              <a:cs typeface="Arial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sr-Cyrl-RS" sz="2400" dirty="0">
                <a:ea typeface="+mn-lt"/>
                <a:cs typeface="+mn-lt"/>
              </a:rPr>
              <a:t>Пројектни задатак </a:t>
            </a:r>
            <a:endParaRPr lang="sr-Cyrl-RS" dirty="0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  <a:defRPr/>
            </a:pPr>
            <a:endParaRPr lang="sr-Cyrl-RS" sz="2400" dirty="0">
              <a:ea typeface="+mn-lt"/>
              <a:cs typeface="+mn-lt"/>
            </a:endParaRPr>
          </a:p>
          <a:p>
            <a:pPr marL="1257300" lvl="2" indent="-342900">
              <a:buFont typeface="Wingdings"/>
              <a:buChar char="§"/>
              <a:defRPr/>
            </a:pPr>
            <a:r>
              <a:rPr lang="sr-Cyrl-RS" sz="2400" dirty="0">
                <a:ea typeface="+mn-lt"/>
                <a:cs typeface="+mn-lt"/>
              </a:rPr>
              <a:t>Опис изабраног пројектног задатка </a:t>
            </a:r>
            <a:endParaRPr lang="sr-Cyrl-RS">
              <a:ea typeface="+mn-lt"/>
              <a:cs typeface="+mn-lt"/>
            </a:endParaRPr>
          </a:p>
          <a:p>
            <a:pPr marL="1257300" lvl="2" indent="-342900">
              <a:buFont typeface="Wingdings"/>
              <a:buChar char="§"/>
              <a:defRPr/>
            </a:pPr>
            <a:r>
              <a:rPr lang="sr-Cyrl-RS" sz="2400" dirty="0">
                <a:ea typeface="+mn-lt"/>
                <a:cs typeface="+mn-lt"/>
              </a:rPr>
              <a:t>Две контролне тачке (током наставе)</a:t>
            </a:r>
            <a:endParaRPr lang="sr-Cyrl-RS" dirty="0">
              <a:ea typeface="+mn-lt"/>
              <a:cs typeface="+mn-lt"/>
            </a:endParaRPr>
          </a:p>
          <a:p>
            <a:pPr marL="1257300" lvl="2" indent="-342900">
              <a:buFont typeface="Wingdings"/>
              <a:buChar char="§"/>
              <a:defRPr/>
            </a:pPr>
            <a:r>
              <a:rPr lang="sr-Cyrl-RS" sz="2400" dirty="0">
                <a:ea typeface="+mn-lt"/>
                <a:cs typeface="+mn-lt"/>
              </a:rPr>
              <a:t>Презентација пројекта </a:t>
            </a:r>
            <a:endParaRPr lang="sr-Cyrl-RS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  <a:defRPr/>
            </a:pPr>
            <a:endParaRPr lang="sr-Cyrl-RS" sz="2400" dirty="0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sr-Cyrl-RS" sz="2400" dirty="0">
                <a:ea typeface="+mn-lt"/>
                <a:cs typeface="+mn-lt"/>
              </a:rPr>
              <a:t>Тест </a:t>
            </a:r>
            <a:endParaRPr lang="en-US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  <a:defRPr/>
            </a:pPr>
            <a:endParaRPr lang="sr-Cyrl-RS" sz="2400" dirty="0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sr-Cyrl-RS" sz="2400" dirty="0">
                <a:ea typeface="+mn-lt"/>
                <a:cs typeface="+mn-lt"/>
              </a:rPr>
              <a:t>Усмени део испита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5852" y="1381664"/>
            <a:ext cx="11343735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457200">
              <a:buFont typeface="Arial" pitchFamily="34" charset="0"/>
              <a:buChar char="•"/>
              <a:defRPr/>
            </a:pP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Inmon</a:t>
            </a:r>
            <a:r>
              <a:rPr lang="ru-RU" sz="2400" dirty="0">
                <a:ea typeface="+mn-lt"/>
                <a:cs typeface="+mn-lt"/>
              </a:rPr>
              <a:t>, W. H. Building </a:t>
            </a:r>
            <a:r>
              <a:rPr lang="ru-RU" sz="2400" dirty="0" err="1">
                <a:ea typeface="+mn-lt"/>
                <a:cs typeface="+mn-lt"/>
              </a:rPr>
              <a:t>the</a:t>
            </a:r>
            <a:r>
              <a:rPr lang="ru-RU" sz="2400" dirty="0">
                <a:ea typeface="+mn-lt"/>
                <a:cs typeface="+mn-lt"/>
              </a:rPr>
              <a:t> Data </a:t>
            </a:r>
            <a:r>
              <a:rPr lang="ru-RU" sz="2400" dirty="0" err="1">
                <a:ea typeface="+mn-lt"/>
                <a:cs typeface="+mn-lt"/>
              </a:rPr>
              <a:t>Warehouse</a:t>
            </a:r>
            <a:r>
              <a:rPr lang="ru-RU" sz="2400" dirty="0">
                <a:ea typeface="+mn-lt"/>
                <a:cs typeface="+mn-lt"/>
              </a:rPr>
              <a:t>. </a:t>
            </a:r>
            <a:r>
              <a:rPr lang="ru-RU" sz="2400" dirty="0" err="1">
                <a:ea typeface="+mn-lt"/>
                <a:cs typeface="+mn-lt"/>
              </a:rPr>
              <a:t>Fourth</a:t>
            </a:r>
            <a:r>
              <a:rPr lang="ru-RU" sz="2400" dirty="0">
                <a:ea typeface="+mn-lt"/>
                <a:cs typeface="+mn-lt"/>
              </a:rPr>
              <a:t> Edition. John </a:t>
            </a:r>
            <a:r>
              <a:rPr lang="ru-RU" sz="2400" dirty="0" err="1">
                <a:ea typeface="+mn-lt"/>
                <a:cs typeface="+mn-lt"/>
              </a:rPr>
              <a:t>Wiley</a:t>
            </a:r>
            <a:r>
              <a:rPr lang="ru-RU" sz="2400" dirty="0">
                <a:ea typeface="+mn-lt"/>
                <a:cs typeface="+mn-lt"/>
              </a:rPr>
              <a:t> &amp; Sons 2005</a:t>
            </a:r>
            <a:endParaRPr lang="sr-Latn-CS" sz="600" dirty="0">
              <a:solidFill>
                <a:srgbClr val="A3120D"/>
              </a:solidFill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ea typeface="+mn-lt"/>
              <a:cs typeface="+mn-lt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Kimball</a:t>
            </a:r>
            <a:r>
              <a:rPr lang="ru-RU" sz="2400" dirty="0">
                <a:ea typeface="+mn-lt"/>
                <a:cs typeface="+mn-lt"/>
              </a:rPr>
              <a:t>, R., &amp; </a:t>
            </a:r>
            <a:r>
              <a:rPr lang="ru-RU" sz="2400" dirty="0" err="1">
                <a:ea typeface="+mn-lt"/>
                <a:cs typeface="+mn-lt"/>
              </a:rPr>
              <a:t>Ross</a:t>
            </a:r>
            <a:r>
              <a:rPr lang="ru-RU" sz="2400" dirty="0">
                <a:ea typeface="+mn-lt"/>
                <a:cs typeface="+mn-lt"/>
              </a:rPr>
              <a:t>, M. The Data </a:t>
            </a:r>
            <a:r>
              <a:rPr lang="ru-RU" sz="2400" dirty="0" err="1">
                <a:ea typeface="+mn-lt"/>
                <a:cs typeface="+mn-lt"/>
              </a:rPr>
              <a:t>Warehouse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Toolkit</a:t>
            </a:r>
            <a:r>
              <a:rPr lang="ru-RU" sz="2400" dirty="0">
                <a:ea typeface="+mn-lt"/>
                <a:cs typeface="+mn-lt"/>
              </a:rPr>
              <a:t>: The </a:t>
            </a:r>
            <a:r>
              <a:rPr lang="ru-RU" sz="2400" dirty="0" err="1">
                <a:ea typeface="+mn-lt"/>
                <a:cs typeface="+mn-lt"/>
              </a:rPr>
              <a:t>Complete</a:t>
            </a:r>
            <a:r>
              <a:rPr lang="ru-RU" sz="2400" dirty="0">
                <a:ea typeface="+mn-lt"/>
                <a:cs typeface="+mn-lt"/>
              </a:rPr>
              <a:t> Guide </a:t>
            </a:r>
            <a:r>
              <a:rPr lang="ru-RU" sz="2400" dirty="0" err="1">
                <a:ea typeface="+mn-lt"/>
                <a:cs typeface="+mn-lt"/>
              </a:rPr>
              <a:t>to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Dimensional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Modeling</a:t>
            </a:r>
            <a:r>
              <a:rPr lang="ru-RU" sz="2400" dirty="0">
                <a:ea typeface="+mn-lt"/>
                <a:cs typeface="+mn-lt"/>
              </a:rPr>
              <a:t>. </a:t>
            </a:r>
            <a:r>
              <a:rPr lang="ru-RU" sz="2400" dirty="0" err="1">
                <a:ea typeface="+mn-lt"/>
                <a:cs typeface="+mn-lt"/>
              </a:rPr>
              <a:t>Third</a:t>
            </a:r>
            <a:r>
              <a:rPr lang="ru-RU" sz="2400" dirty="0">
                <a:ea typeface="+mn-lt"/>
                <a:cs typeface="+mn-lt"/>
              </a:rPr>
              <a:t> Edition. John </a:t>
            </a:r>
            <a:r>
              <a:rPr lang="ru-RU" sz="2400" dirty="0" err="1">
                <a:ea typeface="+mn-lt"/>
                <a:cs typeface="+mn-lt"/>
              </a:rPr>
              <a:t>Wiley</a:t>
            </a:r>
            <a:r>
              <a:rPr lang="ru-RU" sz="2400" dirty="0">
                <a:ea typeface="+mn-lt"/>
                <a:cs typeface="+mn-lt"/>
              </a:rPr>
              <a:t> &amp; Sons. 2013</a:t>
            </a:r>
            <a:endParaRPr lang="sr-Latn-CS" dirty="0">
              <a:ea typeface="+mn-lt"/>
              <a:cs typeface="+mn-lt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ru-RU" sz="2400" dirty="0">
              <a:ea typeface="+mn-lt"/>
              <a:cs typeface="+mn-lt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Сукновић</a:t>
            </a:r>
            <a:r>
              <a:rPr lang="ru-RU" sz="2400" dirty="0">
                <a:ea typeface="+mn-lt"/>
                <a:cs typeface="+mn-lt"/>
              </a:rPr>
              <a:t> М., </a:t>
            </a:r>
            <a:r>
              <a:rPr lang="ru-RU" sz="2400" dirty="0" err="1">
                <a:ea typeface="+mn-lt"/>
                <a:cs typeface="+mn-lt"/>
              </a:rPr>
              <a:t>Делибашић</a:t>
            </a:r>
            <a:r>
              <a:rPr lang="ru-RU" sz="2400" dirty="0">
                <a:ea typeface="+mn-lt"/>
                <a:cs typeface="+mn-lt"/>
              </a:rPr>
              <a:t> Б. Пословна </a:t>
            </a:r>
            <a:r>
              <a:rPr lang="ru-RU" sz="2400" dirty="0" err="1">
                <a:ea typeface="+mn-lt"/>
                <a:cs typeface="+mn-lt"/>
              </a:rPr>
              <a:t>интелигенција</a:t>
            </a:r>
            <a:r>
              <a:rPr lang="ru-RU" sz="2400" dirty="0">
                <a:ea typeface="+mn-lt"/>
                <a:cs typeface="+mn-lt"/>
              </a:rPr>
              <a:t> и </a:t>
            </a:r>
            <a:r>
              <a:rPr lang="ru-RU" sz="2400" dirty="0" err="1">
                <a:ea typeface="+mn-lt"/>
                <a:cs typeface="+mn-lt"/>
              </a:rPr>
              <a:t>системи</a:t>
            </a:r>
            <a:r>
              <a:rPr lang="ru-RU" sz="2400" dirty="0">
                <a:ea typeface="+mn-lt"/>
                <a:cs typeface="+mn-lt"/>
              </a:rPr>
              <a:t> за </a:t>
            </a:r>
            <a:r>
              <a:rPr lang="ru-RU" sz="2400" dirty="0" err="1">
                <a:ea typeface="+mn-lt"/>
                <a:cs typeface="+mn-lt"/>
              </a:rPr>
              <a:t>подршку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одлучивању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Факултет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организационих</a:t>
            </a:r>
            <a:r>
              <a:rPr lang="ru-RU" sz="2400" dirty="0">
                <a:ea typeface="+mn-lt"/>
                <a:cs typeface="+mn-lt"/>
              </a:rPr>
              <a:t> наука, </a:t>
            </a:r>
            <a:r>
              <a:rPr lang="ru-RU" sz="2400" dirty="0" err="1">
                <a:ea typeface="+mn-lt"/>
                <a:cs typeface="+mn-lt"/>
              </a:rPr>
              <a:t>Универзитета</a:t>
            </a:r>
            <a:r>
              <a:rPr lang="ru-RU" sz="2400" dirty="0">
                <a:ea typeface="+mn-lt"/>
                <a:cs typeface="+mn-lt"/>
              </a:rPr>
              <a:t> у </a:t>
            </a:r>
            <a:r>
              <a:rPr lang="ru-RU" sz="2400" dirty="0" err="1">
                <a:ea typeface="+mn-lt"/>
                <a:cs typeface="+mn-lt"/>
              </a:rPr>
              <a:t>Београду</a:t>
            </a:r>
            <a:r>
              <a:rPr lang="ru-RU" sz="2400" dirty="0">
                <a:ea typeface="+mn-lt"/>
                <a:cs typeface="+mn-lt"/>
              </a:rPr>
              <a:t> 2010</a:t>
            </a: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/>
              <a:t>Складишта података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>
                <a:ea typeface="+mn-lt"/>
                <a:cs typeface="+mn-lt"/>
              </a:rPr>
              <a:t>Центар за одлучивање и машинско учење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0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999" y="4850031"/>
            <a:ext cx="9144000" cy="3683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r-Cyrl-RS" sz="3600" dirty="0"/>
              <a:t>Центар за одлучивање и машинско учење</a:t>
            </a:r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  <p:pic>
        <p:nvPicPr>
          <p:cNvPr id="6" name="Content Placeholder 5" descr="VSV_1605.jpg">
            <a:extLst>
              <a:ext uri="{FF2B5EF4-FFF2-40B4-BE49-F238E27FC236}">
                <a16:creationId xmlns:a16="http://schemas.microsoft.com/office/drawing/2014/main" id="{CA8E785F-811E-E97E-30EA-E91A732E34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38599" y="1763394"/>
            <a:ext cx="7315201" cy="3299460"/>
          </a:xfrm>
        </p:spPr>
      </p:pic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indent="-285750">
              <a:buFont typeface="Arial,Sans-Serif" pitchFamily="34" charset="0"/>
              <a:buChar char="•"/>
            </a:pPr>
            <a:r>
              <a:rPr lang="sr-Cyrl-CS" sz="2100" dirty="0" err="1"/>
              <a:t>Пр</a:t>
            </a:r>
            <a:r>
              <a:rPr lang="en-US" sz="2100" dirty="0"/>
              <a:t>o</a:t>
            </a:r>
            <a:r>
              <a:rPr lang="sr-Cyrl-CS" sz="2100" dirty="0"/>
              <a:t>ф. др Милија </a:t>
            </a:r>
            <a:r>
              <a:rPr lang="sr-Cyrl-CS" sz="2100" dirty="0" err="1"/>
              <a:t>Сукновић</a:t>
            </a:r>
            <a:endParaRPr lang="en-US" sz="2100" dirty="0" err="1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milija.suknovic@fon.bg.ac.rs</a:t>
            </a:r>
            <a:endParaRPr lang="sr-Cyrl-CS" sz="1400" dirty="0"/>
          </a:p>
          <a:p>
            <a:pPr marL="0" indent="0">
              <a:spcBef>
                <a:spcPts val="0"/>
              </a:spcBef>
              <a:buNone/>
            </a:pPr>
            <a:r>
              <a:rPr lang="sr-Cyrl-CS" sz="1400" dirty="0"/>
              <a:t>     Кабинет: 406</a:t>
            </a:r>
            <a:endParaRPr lang="sr-Cyrl-CS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 marL="285750" indent="-285750">
              <a:buFont typeface="Arial,Sans-Serif" pitchFamily="34" charset="0"/>
              <a:buChar char="•"/>
            </a:pPr>
            <a:r>
              <a:rPr lang="sr-Cyrl-CS" sz="2100" dirty="0" err="1"/>
              <a:t>Пр</a:t>
            </a:r>
            <a:r>
              <a:rPr lang="en-US" sz="2100" dirty="0"/>
              <a:t>o</a:t>
            </a:r>
            <a:r>
              <a:rPr lang="sr-Cyrl-CS" sz="2100" dirty="0"/>
              <a:t>ф. др Борис Делибашић</a:t>
            </a:r>
            <a:endParaRPr lang="en-US" sz="2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boris.delibasic@fon.bg.ac.rs</a:t>
            </a:r>
            <a:endParaRPr lang="sr-Cyrl-CS" sz="1400" dirty="0"/>
          </a:p>
          <a:p>
            <a:pPr marL="0" indent="0">
              <a:spcBef>
                <a:spcPts val="0"/>
              </a:spcBef>
              <a:buNone/>
            </a:pPr>
            <a:r>
              <a:rPr lang="sr-Cyrl-CS" sz="1400" dirty="0"/>
              <a:t>     Кабинет: 406</a:t>
            </a:r>
            <a:endParaRPr lang="sr-Cyrl-RS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 marL="285750" indent="-285750">
              <a:buFont typeface="Arial,Sans-Serif" pitchFamily="34" charset="0"/>
              <a:buChar char="•"/>
            </a:pPr>
            <a:r>
              <a:rPr lang="sr-Cyrl-CS" sz="2100" dirty="0" err="1"/>
              <a:t>Пр</a:t>
            </a:r>
            <a:r>
              <a:rPr lang="en-US" sz="2100" dirty="0"/>
              <a:t>o</a:t>
            </a:r>
            <a:r>
              <a:rPr lang="sr-Cyrl-CS" sz="2100" dirty="0"/>
              <a:t>ф. др Милан Вукићевић</a:t>
            </a:r>
            <a:endParaRPr lang="en-US" sz="2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dirty="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milan.vukicevic@fon.bg.ac.rs</a:t>
            </a:r>
            <a:endParaRPr lang="sr-Cyrl-CS" sz="1400" dirty="0"/>
          </a:p>
          <a:p>
            <a:pPr marL="0" indent="0">
              <a:spcBef>
                <a:spcPts val="0"/>
              </a:spcBef>
              <a:buNone/>
            </a:pPr>
            <a:r>
              <a:rPr lang="sr-Cyrl-CS" sz="1400" dirty="0"/>
              <a:t>     Кабинет: 110</a:t>
            </a:r>
            <a:endParaRPr lang="en-US" dirty="0"/>
          </a:p>
          <a:p>
            <a:pPr>
              <a:spcBef>
                <a:spcPts val="0"/>
              </a:spcBef>
              <a:buNone/>
            </a:pPr>
            <a:endParaRPr lang="sr-Cyrl-CS" sz="2000" dirty="0"/>
          </a:p>
          <a:p>
            <a:pPr marL="285750" indent="-285750">
              <a:buFont typeface="Arial,Sans-Serif"/>
              <a:buChar char="•"/>
            </a:pPr>
            <a:r>
              <a:rPr lang="sr-Cyrl-CS" sz="2100" dirty="0" err="1"/>
              <a:t>Пр</a:t>
            </a:r>
            <a:r>
              <a:rPr lang="en-US" sz="2100" dirty="0"/>
              <a:t>o</a:t>
            </a:r>
            <a:r>
              <a:rPr lang="sr-Cyrl-CS" sz="2100" dirty="0"/>
              <a:t>ф. др Милош Јовановић</a:t>
            </a:r>
            <a:endParaRPr lang="en-US" sz="21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milos.jovanovic@fon.bg.ac.rs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     Кабинет: 110</a:t>
            </a:r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 marL="285750" indent="-285750">
              <a:buFont typeface="Arial,Sans-Serif"/>
              <a:buChar char="•"/>
            </a:pPr>
            <a:r>
              <a:rPr lang="sr-Cyrl-CS" sz="2000" dirty="0" err="1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Сандро Радовановић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sandro.radovavnovic@fon.bg.ac.rs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     Кабинет: 115</a:t>
            </a:r>
            <a:endParaRPr lang="sr-Cyrl-CS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 marL="285750" indent="-285750">
              <a:buFont typeface="Arial,Sans-Serif"/>
              <a:buChar char="•"/>
            </a:pPr>
            <a:r>
              <a:rPr lang="sr-Cyrl-CS" sz="2000" dirty="0"/>
              <a:t>др Андрија Петровић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andrija.petrovic@fon.bg.ac.rs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     Кабинет: 115</a:t>
            </a:r>
            <a:endParaRPr lang="sr-Cyrl-CS" dirty="0"/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4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 dirty="0">
                <a:latin typeface="Montserrat SemiBold"/>
                <a:ea typeface="Calibri Light"/>
                <a:cs typeface="Calibri Light"/>
              </a:rPr>
              <a:t>Складишта података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Центар за одлучивање и машинско учење</a:t>
            </a:r>
          </a:p>
        </p:txBody>
      </p:sp>
    </p:spTree>
    <p:extLst>
      <p:ext uri="{BB962C8B-B14F-4D97-AF65-F5344CB8AC3E}">
        <p14:creationId xmlns:p14="http://schemas.microsoft.com/office/powerpoint/2010/main" val="383618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201275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buFont typeface="Arial"/>
              <a:buBlip>
                <a:blip r:embed="rId2"/>
              </a:buBlip>
            </a:pPr>
            <a:r>
              <a:rPr lang="sr-Cyrl-RS" sz="2200" dirty="0">
                <a:ea typeface="+mn-lt"/>
                <a:cs typeface="+mn-lt"/>
              </a:rPr>
              <a:t>У оквиру овог предмета студенти стичу основна теоријска и практична знања о складиштима података и процесима екстракције, трансформације и пуњења података (ЕТЛ).</a:t>
            </a:r>
            <a:endParaRPr lang="sr-Latn-CS" sz="22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390650"/>
            <a:ext cx="10201275" cy="38472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Пројектовање и развој складишта и података и система извештавања: </a:t>
            </a:r>
          </a:p>
          <a:p>
            <a:pPr>
              <a:buSzPct val="100000"/>
              <a:buFont typeface="Arial" charset="0"/>
              <a:buChar char="•"/>
            </a:pPr>
            <a:endParaRPr lang="sr-Cyrl-RS"/>
          </a:p>
          <a:p>
            <a:pPr lvl="1"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Прикупљање корисничких захтева, </a:t>
            </a:r>
            <a:endParaRPr lang="sr-Cyrl-RS" dirty="0"/>
          </a:p>
          <a:p>
            <a:pPr>
              <a:buSzPct val="100000"/>
              <a:buFont typeface="Arial" charset="0"/>
              <a:buChar char="•"/>
            </a:pPr>
            <a:endParaRPr lang="sr-Cyrl-RS"/>
          </a:p>
          <a:p>
            <a:pPr lvl="1"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Пројектовање структуре складишта података, </a:t>
            </a:r>
            <a:endParaRPr lang="sr-Cyrl-RS" dirty="0"/>
          </a:p>
          <a:p>
            <a:pPr>
              <a:buSzPct val="100000"/>
              <a:buFont typeface="Arial" charset="0"/>
              <a:buChar char="•"/>
            </a:pPr>
            <a:endParaRPr lang="sr-Cyrl-RS"/>
          </a:p>
          <a:p>
            <a:pPr lvl="1"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Пречишћавање података, </a:t>
            </a:r>
          </a:p>
          <a:p>
            <a:pPr>
              <a:buSzPct val="100000"/>
              <a:buFont typeface="Arial" charset="0"/>
              <a:buChar char="•"/>
            </a:pPr>
            <a:endParaRPr lang="sr-Cyrl-RS"/>
          </a:p>
          <a:p>
            <a:pPr lvl="1"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Интеграција и учитавање података и </a:t>
            </a:r>
          </a:p>
          <a:p>
            <a:pPr>
              <a:buSzPct val="100000"/>
              <a:buFont typeface="Arial" charset="0"/>
              <a:buChar char="•"/>
            </a:pPr>
            <a:endParaRPr lang="sr-Cyrl-RS"/>
          </a:p>
          <a:p>
            <a:pPr lvl="1"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Имплементација система извештавања. </a:t>
            </a:r>
            <a:endParaRPr lang="sr-Cyrl-RS" dirty="0"/>
          </a:p>
          <a:p>
            <a:pPr>
              <a:buSzPct val="100000"/>
              <a:buFont typeface="Arial" charset="0"/>
              <a:buChar char="•"/>
            </a:pPr>
            <a:endParaRPr lang="sr-Cyrl-RS"/>
          </a:p>
          <a:p>
            <a:pPr marL="285750" indent="-285750"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SQL Server 2023</a:t>
            </a:r>
            <a:endParaRPr lang="en-US" dirty="0"/>
          </a:p>
        </p:txBody>
      </p:sp>
      <p:pic>
        <p:nvPicPr>
          <p:cNvPr id="5" name="Picture 4" descr="D:\Posao\FAX\Nastava\SPO\MSISIS.jpg">
            <a:extLst>
              <a:ext uri="{FF2B5EF4-FFF2-40B4-BE49-F238E27FC236}">
                <a16:creationId xmlns:a16="http://schemas.microsoft.com/office/drawing/2014/main" id="{DE6A1D39-82DD-6715-C90B-FBCF3C048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511" y="3316047"/>
            <a:ext cx="1914525" cy="657225"/>
          </a:xfrm>
          <a:prstGeom prst="rect">
            <a:avLst/>
          </a:prstGeom>
        </p:spPr>
      </p:pic>
      <p:pic>
        <p:nvPicPr>
          <p:cNvPr id="6" name="Picture 5" descr="D:\Posao\FAX\Nastava\SPO\Analyses2.jpg">
            <a:extLst>
              <a:ext uri="{FF2B5EF4-FFF2-40B4-BE49-F238E27FC236}">
                <a16:creationId xmlns:a16="http://schemas.microsoft.com/office/drawing/2014/main" id="{D9DDADC9-A72B-7A3D-3C68-7882ED792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724" y="4542347"/>
            <a:ext cx="1914525" cy="657225"/>
          </a:xfrm>
          <a:prstGeom prst="rect">
            <a:avLst/>
          </a:prstGeom>
        </p:spPr>
      </p:pic>
      <p:pic>
        <p:nvPicPr>
          <p:cNvPr id="7" name="Picture 6" descr="D:\Posao\FAX\Nastava\SPO\MSRS.jpg">
            <a:extLst>
              <a:ext uri="{FF2B5EF4-FFF2-40B4-BE49-F238E27FC236}">
                <a16:creationId xmlns:a16="http://schemas.microsoft.com/office/drawing/2014/main" id="{1F191501-3370-B5BE-7E8E-3A45492B4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1713" y="4541448"/>
            <a:ext cx="16287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 descr="A diagram of data storage and aggregate reporting&#10;&#10;Description automatically generated">
            <a:extLst>
              <a:ext uri="{FF2B5EF4-FFF2-40B4-BE49-F238E27FC236}">
                <a16:creationId xmlns:a16="http://schemas.microsoft.com/office/drawing/2014/main" id="{EF779593-74F8-F17C-5024-D607461AE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78" y="1475656"/>
            <a:ext cx="9380148" cy="423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8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A screenshot of a data presentation&#10;&#10;Description automatically generated">
            <a:extLst>
              <a:ext uri="{FF2B5EF4-FFF2-40B4-BE49-F238E27FC236}">
                <a16:creationId xmlns:a16="http://schemas.microsoft.com/office/drawing/2014/main" id="{C171725F-B2FF-BEB4-4B3B-E3511FE21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160" y="1232410"/>
            <a:ext cx="6804625" cy="49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39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0E0B6CF476034287A143DB3FEB8675" ma:contentTypeVersion="18" ma:contentTypeDescription="Create a new document." ma:contentTypeScope="" ma:versionID="fd7ca46978ce20d0edbc7e1c0f51d65b">
  <xsd:schema xmlns:xsd="http://www.w3.org/2001/XMLSchema" xmlns:xs="http://www.w3.org/2001/XMLSchema" xmlns:p="http://schemas.microsoft.com/office/2006/metadata/properties" xmlns:ns2="53ba813e-a211-4fc0-b0ac-89509ad288a9" xmlns:ns3="fd191df6-07c4-40bf-98f2-d4a479b74ce5" targetNamespace="http://schemas.microsoft.com/office/2006/metadata/properties" ma:root="true" ma:fieldsID="f504ecd6f6c5deb59232364ea621e01a" ns2:_="" ns3:_="">
    <xsd:import namespace="53ba813e-a211-4fc0-b0ac-89509ad288a9"/>
    <xsd:import namespace="fd191df6-07c4-40bf-98f2-d4a479b74c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a813e-a211-4fc0-b0ac-89509ad288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6c881fc-7058-4a95-ab3d-f42c97f930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91df6-07c4-40bf-98f2-d4a479b74ce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e7f3b03-4b1b-4aef-86a9-8e04e772f3c2}" ma:internalName="TaxCatchAll" ma:showField="CatchAllData" ma:web="fd191df6-07c4-40bf-98f2-d4a479b74c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ba813e-a211-4fc0-b0ac-89509ad288a9">
      <Terms xmlns="http://schemas.microsoft.com/office/infopath/2007/PartnerControls"/>
    </lcf76f155ced4ddcb4097134ff3c332f>
    <TaxCatchAll xmlns="fd191df6-07c4-40bf-98f2-d4a479b74ce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F65743-E74C-4473-876F-E781B7249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ba813e-a211-4fc0-b0ac-89509ad288a9"/>
    <ds:schemaRef ds:uri="fd191df6-07c4-40bf-98f2-d4a479b74c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DCB4D4-C9CB-406B-B4B0-30B642156ECD}">
  <ds:schemaRefs>
    <ds:schemaRef ds:uri="http://schemas.microsoft.com/office/2006/metadata/properties"/>
    <ds:schemaRef ds:uri="http://schemas.microsoft.com/office/infopath/2007/PartnerControls"/>
    <ds:schemaRef ds:uri="53ba813e-a211-4fc0-b0ac-89509ad288a9"/>
    <ds:schemaRef ds:uri="fd191df6-07c4-40bf-98f2-d4a479b74ce5"/>
  </ds:schemaRefs>
</ds:datastoreItem>
</file>

<file path=customXml/itemProps3.xml><?xml version="1.0" encoding="utf-8"?>
<ds:datastoreItem xmlns:ds="http://schemas.openxmlformats.org/officeDocument/2006/customXml" ds:itemID="{25CDD7E4-0E8B-4043-80F4-4422CB50F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346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Arial,Sans-Serif</vt:lpstr>
      <vt:lpstr>Calibri</vt:lpstr>
      <vt:lpstr>Montserrat Medium</vt:lpstr>
      <vt:lpstr>Montserrat SemiBold</vt:lpstr>
      <vt:lpstr>Wingdings</vt:lpstr>
      <vt:lpstr>Office Theme</vt:lpstr>
      <vt:lpstr>PowerPoint Presentation</vt:lpstr>
      <vt:lpstr>PowerPoint Presentation</vt:lpstr>
      <vt:lpstr>Наставници и сарадници</vt:lpstr>
      <vt:lpstr>Наставници и сарадници</vt:lpstr>
      <vt:lpstr>Складишта података</vt:lpstr>
      <vt:lpstr>Циљ предмета</vt:lpstr>
      <vt:lpstr>Садржај предмета</vt:lpstr>
      <vt:lpstr>Садржај предмета</vt:lpstr>
      <vt:lpstr>Садржај предмета</vt:lpstr>
      <vt:lpstr>Начин полагања предмета</vt:lpstr>
      <vt:lpstr>Литература</vt:lpstr>
      <vt:lpstr>Складишта података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Sandro I. Radovanović</cp:lastModifiedBy>
  <cp:revision>279</cp:revision>
  <dcterms:created xsi:type="dcterms:W3CDTF">2022-10-16T13:21:43Z</dcterms:created>
  <dcterms:modified xsi:type="dcterms:W3CDTF">2026-01-14T14:52:18Z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0x0101002D0E0B6CF476034287A143DB3FEB8675</vt:lpwstr>
  </property>
  <property fmtid="{D5CDD505-2E9C-101B-9397-08002B2CF9AE}" pid="3" name="MediaServiceImageTags">
    <vt:lpwstr/>
  </property>
</Properties>
</file>