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52FEA-AB87-416C-855F-C8DFFCE8B08A}" v="13" dt="2026-01-12T10:16:20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Živković" userId="b95f276aed83d799" providerId="LiveId" clId="{E24E9B23-041F-40B0-B882-2FD6EE24FADB}"/>
    <pc:docChg chg="undo custSel delSld modSld modSection">
      <pc:chgData name="Ivona Živković" userId="b95f276aed83d799" providerId="LiveId" clId="{E24E9B23-041F-40B0-B882-2FD6EE24FADB}" dt="2026-01-12T10:16:38.666" v="239" actId="20577"/>
      <pc:docMkLst>
        <pc:docMk/>
      </pc:docMkLst>
      <pc:sldChg chg="modSp mod">
        <pc:chgData name="Ivona Živković" userId="b95f276aed83d799" providerId="LiveId" clId="{E24E9B23-041F-40B0-B882-2FD6EE24FADB}" dt="2026-01-12T10:16:38.666" v="239" actId="20577"/>
        <pc:sldMkLst>
          <pc:docMk/>
          <pc:sldMk cId="1202406902" sldId="259"/>
        </pc:sldMkLst>
        <pc:spChg chg="mod">
          <ac:chgData name="Ivona Živković" userId="b95f276aed83d799" providerId="LiveId" clId="{E24E9B23-041F-40B0-B882-2FD6EE24FADB}" dt="2026-01-12T10:16:38.666" v="239" actId="20577"/>
          <ac:spMkLst>
            <pc:docMk/>
            <pc:sldMk cId="1202406902" sldId="259"/>
            <ac:spMk id="2" creationId="{00000000-0000-0000-0000-000000000000}"/>
          </ac:spMkLst>
        </pc:spChg>
      </pc:sldChg>
      <pc:sldChg chg="modSp">
        <pc:chgData name="Ivona Živković" userId="b95f276aed83d799" providerId="LiveId" clId="{E24E9B23-041F-40B0-B882-2FD6EE24FADB}" dt="2026-01-12T09:58:31.946" v="125"/>
        <pc:sldMkLst>
          <pc:docMk/>
          <pc:sldMk cId="1985281409" sldId="260"/>
        </pc:sldMkLst>
        <pc:spChg chg="mod">
          <ac:chgData name="Ivona Živković" userId="b95f276aed83d799" providerId="LiveId" clId="{E24E9B23-041F-40B0-B882-2FD6EE24FADB}" dt="2026-01-12T09:58:31.946" v="125"/>
          <ac:spMkLst>
            <pc:docMk/>
            <pc:sldMk cId="1985281409" sldId="260"/>
            <ac:spMk id="4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10:15:44.530" v="199"/>
        <pc:sldMkLst>
          <pc:docMk/>
          <pc:sldMk cId="1177700335" sldId="267"/>
        </pc:sldMkLst>
        <pc:spChg chg="mod">
          <ac:chgData name="Ivona Živković" userId="b95f276aed83d799" providerId="LiveId" clId="{E24E9B23-041F-40B0-B882-2FD6EE24FADB}" dt="2026-01-12T10:02:26.717" v="156"/>
          <ac:spMkLst>
            <pc:docMk/>
            <pc:sldMk cId="1177700335" sldId="267"/>
            <ac:spMk id="2" creationId="{00000000-0000-0000-0000-000000000000}"/>
          </ac:spMkLst>
        </pc:spChg>
        <pc:spChg chg="mod">
          <ac:chgData name="Ivona Živković" userId="b95f276aed83d799" providerId="LiveId" clId="{E24E9B23-041F-40B0-B882-2FD6EE24FADB}" dt="2026-01-12T10:15:44.530" v="199"/>
          <ac:spMkLst>
            <pc:docMk/>
            <pc:sldMk cId="1177700335" sldId="267"/>
            <ac:spMk id="3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10:15:36.128" v="198" actId="20577"/>
        <pc:sldMkLst>
          <pc:docMk/>
          <pc:sldMk cId="2189068130" sldId="268"/>
        </pc:sldMkLst>
        <pc:spChg chg="mod">
          <ac:chgData name="Ivona Živković" userId="b95f276aed83d799" providerId="LiveId" clId="{E24E9B23-041F-40B0-B882-2FD6EE24FADB}" dt="2026-01-12T09:54:55.108" v="3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Ivona Živković" userId="b95f276aed83d799" providerId="LiveId" clId="{E24E9B23-041F-40B0-B882-2FD6EE24FADB}" dt="2026-01-12T10:15:36.128" v="198" actId="20577"/>
          <ac:spMkLst>
            <pc:docMk/>
            <pc:sldMk cId="2189068130" sldId="268"/>
            <ac:spMk id="3" creationId="{79C9AD79-D0C3-EB40-6639-0474B94261F5}"/>
          </ac:spMkLst>
        </pc:spChg>
      </pc:sldChg>
      <pc:sldChg chg="modSp mod">
        <pc:chgData name="Ivona Živković" userId="b95f276aed83d799" providerId="LiveId" clId="{E24E9B23-041F-40B0-B882-2FD6EE24FADB}" dt="2026-01-12T10:01:34.542" v="148" actId="108"/>
        <pc:sldMkLst>
          <pc:docMk/>
          <pc:sldMk cId="1985281409" sldId="269"/>
        </pc:sldMkLst>
        <pc:spChg chg="mod">
          <ac:chgData name="Ivona Živković" userId="b95f276aed83d799" providerId="LiveId" clId="{E24E9B23-041F-40B0-B882-2FD6EE24FADB}" dt="2026-01-12T10:01:34.542" v="148" actId="108"/>
          <ac:spMkLst>
            <pc:docMk/>
            <pc:sldMk cId="1985281409" sldId="269"/>
            <ac:spMk id="4" creationId="{00000000-0000-0000-0000-000000000000}"/>
          </ac:spMkLst>
        </pc:spChg>
      </pc:sldChg>
      <pc:sldChg chg="addSp delSp modSp mod">
        <pc:chgData name="Ivona Živković" userId="b95f276aed83d799" providerId="LiveId" clId="{E24E9B23-041F-40B0-B882-2FD6EE24FADB}" dt="2026-01-12T10:01:28.659" v="147" actId="20577"/>
        <pc:sldMkLst>
          <pc:docMk/>
          <pc:sldMk cId="1985281409" sldId="271"/>
        </pc:sldMkLst>
        <pc:spChg chg="add del">
          <ac:chgData name="Ivona Živković" userId="b95f276aed83d799" providerId="LiveId" clId="{E24E9B23-041F-40B0-B882-2FD6EE24FADB}" dt="2026-01-12T10:00:49.680" v="132" actId="22"/>
          <ac:spMkLst>
            <pc:docMk/>
            <pc:sldMk cId="1985281409" sldId="271"/>
            <ac:spMk id="5" creationId="{F39A6774-8EEA-E7A5-4E07-1DA49677B881}"/>
          </ac:spMkLst>
        </pc:spChg>
        <pc:spChg chg="mod">
          <ac:chgData name="Ivona Živković" userId="b95f276aed83d799" providerId="LiveId" clId="{E24E9B23-041F-40B0-B882-2FD6EE24FADB}" dt="2026-01-12T10:01:28.659" v="147" actId="20577"/>
          <ac:spMkLst>
            <pc:docMk/>
            <pc:sldMk cId="1985281409" sldId="271"/>
            <ac:spMk id="6" creationId="{00000000-0000-0000-0000-000000000000}"/>
          </ac:spMkLst>
        </pc:spChg>
      </pc:sldChg>
      <pc:sldChg chg="modSp mod">
        <pc:chgData name="Ivona Živković" userId="b95f276aed83d799" providerId="LiveId" clId="{E24E9B23-041F-40B0-B882-2FD6EE24FADB}" dt="2026-01-12T10:02:14.576" v="155" actId="5793"/>
        <pc:sldMkLst>
          <pc:docMk/>
          <pc:sldMk cId="1985281409" sldId="272"/>
        </pc:sldMkLst>
        <pc:spChg chg="mod">
          <ac:chgData name="Ivona Živković" userId="b95f276aed83d799" providerId="LiveId" clId="{E24E9B23-041F-40B0-B882-2FD6EE24FADB}" dt="2026-01-12T10:02:14.576" v="155" actId="5793"/>
          <ac:spMkLst>
            <pc:docMk/>
            <pc:sldMk cId="1985281409" sldId="272"/>
            <ac:spMk id="6" creationId="{00000000-0000-0000-0000-000000000000}"/>
          </ac:spMkLst>
        </pc:spChg>
      </pc:sldChg>
      <pc:sldChg chg="del">
        <pc:chgData name="Ivona Živković" userId="b95f276aed83d799" providerId="LiveId" clId="{E24E9B23-041F-40B0-B882-2FD6EE24FADB}" dt="2026-01-12T10:00:12.796" v="129" actId="2696"/>
        <pc:sldMkLst>
          <pc:docMk/>
          <pc:sldMk cId="474484081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РАДНО ПРАВО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менаџмент људских ресурса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Ђорђе Кривокапић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djordje.krivokapic@fon.bg.ac.rs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106</a:t>
            </a:r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Андреа Николић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/>
              <a:t>andrea.nikolic@fon.bg.ac.rs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</a:t>
            </a:r>
            <a:r>
              <a:rPr lang="sr-Cyrl-RS" sz="1400" dirty="0"/>
              <a:t>106</a:t>
            </a: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Исидора Јовановић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/>
              <a:t>isidora.jovanovic@fon.bg.ac.rs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</a:t>
            </a:r>
            <a:r>
              <a:rPr lang="sr-Cyrl-RS" sz="1400" dirty="0"/>
              <a:t>106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ru-RU" sz="2200" dirty="0"/>
              <a:t>Разумевање и анализа релевантних правних прописа из области радног и других сродних права (пословно право, пореско право, облигационо право)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2525" y="1615498"/>
            <a:ext cx="102012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sr-Latn-CS" sz="2200" dirty="0"/>
              <a:t> </a:t>
            </a:r>
            <a:r>
              <a:rPr lang="ru-RU" sz="2200" dirty="0"/>
              <a:t>Оснивање и пословање привредних друштава</a:t>
            </a:r>
          </a:p>
          <a:p>
            <a:pPr indent="-34290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ru-RU" sz="2200" dirty="0"/>
              <a:t>Закључивање уговора - стандардне уговорне клаузуле </a:t>
            </a:r>
          </a:p>
          <a:p>
            <a:pPr indent="-34290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ru-RU" sz="2200" dirty="0"/>
              <a:t>Права и обавезе послодавца и запосленог</a:t>
            </a:r>
          </a:p>
          <a:p>
            <a:pPr indent="-34290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ru-RU" sz="2200" dirty="0"/>
              <a:t>Одговорност послодавца и запосленог</a:t>
            </a:r>
          </a:p>
          <a:p>
            <a:pPr indent="-342900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ru-RU" sz="2200" dirty="0"/>
              <a:t>Решавање радних спорова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endParaRPr lang="sr-Latn-CS" sz="2200" dirty="0"/>
          </a:p>
          <a:p>
            <a:pPr indent="-342900">
              <a:spcBef>
                <a:spcPts val="600"/>
              </a:spcBef>
              <a:buBlip>
                <a:blip r:embed="rId2"/>
              </a:buBlip>
              <a:defRPr/>
            </a:pPr>
            <a:r>
              <a:rPr lang="ru-RU" sz="2200" dirty="0"/>
              <a:t>Интерактивна настава кроз радионице, размена идеја и сазнања кроз групну дискусију, учење на примеру кроз студије случаја, менторски и тимски рад на изради семинарских радова на договорену тему.</a:t>
            </a:r>
            <a:endParaRPr lang="sr-Latn-RS" sz="2200" dirty="0"/>
          </a:p>
          <a:p>
            <a:pPr indent="-342900">
              <a:spcBef>
                <a:spcPts val="600"/>
              </a:spcBef>
              <a:buBlip>
                <a:blip r:embed="rId2"/>
              </a:buBlip>
              <a:defRPr/>
            </a:pPr>
            <a:r>
              <a:rPr lang="ru-RU" sz="2200" dirty="0"/>
              <a:t>Тест, решавање студија случаја, усмена одбрана истраживачког рада на договорену тему.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484586"/>
            <a:ext cx="9144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>
              <a:spcBef>
                <a:spcPts val="600"/>
              </a:spcBef>
              <a:buBlip>
                <a:blip r:embed="rId2"/>
              </a:buBlip>
              <a:defRPr/>
            </a:pPr>
            <a:endParaRPr lang="sr-Latn-CS" sz="2200" dirty="0"/>
          </a:p>
          <a:p>
            <a:pPr>
              <a:spcBef>
                <a:spcPts val="600"/>
              </a:spcBef>
              <a:defRPr/>
            </a:pPr>
            <a:r>
              <a:rPr lang="ru-RU" sz="2200" dirty="0"/>
              <a:t>Обавезна:</a:t>
            </a:r>
          </a:p>
          <a:p>
            <a:pPr marL="0" lvl="1" indent="-342900">
              <a:spcBef>
                <a:spcPts val="600"/>
              </a:spcBef>
              <a:buBlip>
                <a:blip r:embed="rId2"/>
              </a:buBlip>
              <a:defRPr/>
            </a:pPr>
            <a:endParaRPr lang="ru-RU" sz="2200" dirty="0"/>
          </a:p>
          <a:p>
            <a:pPr marL="0" lvl="1" indent="-342900">
              <a:spcBef>
                <a:spcPts val="600"/>
              </a:spcBef>
              <a:buBlip>
                <a:blip r:embed="rId2"/>
              </a:buBlip>
              <a:defRPr/>
            </a:pPr>
            <a:r>
              <a:rPr lang="ru-RU" sz="2200" dirty="0"/>
              <a:t>Ђорђе Кривокапић, Андреа Николић, Пословно право у дигиталном добу, ФОН/Цлио, 2022.</a:t>
            </a:r>
          </a:p>
          <a:p>
            <a:pPr marL="0" lvl="1" indent="-342900">
              <a:spcBef>
                <a:spcPts val="600"/>
              </a:spcBef>
              <a:buBlip>
                <a:blip r:embed="rId2"/>
              </a:buBlip>
              <a:defRPr/>
            </a:pPr>
            <a:r>
              <a:rPr lang="ru-RU" sz="2200" dirty="0"/>
              <a:t>Бранко А. Лубарда, Увод у радно право, Правни факултет Универзитета у Београду, 2015.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/>
              <a:t>РАДНО ПРАВО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Катедра за менаџмент људских ресурса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228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РАДНО ПРАВО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РАДНО ПРАВО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Ivona Živković</cp:lastModifiedBy>
  <cp:revision>78</cp:revision>
  <dcterms:created xsi:type="dcterms:W3CDTF">2022-10-16T13:21:43Z</dcterms:created>
  <dcterms:modified xsi:type="dcterms:W3CDTF">2026-01-12T10:16:43Z</dcterms:modified>
</cp:coreProperties>
</file>