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534B9-FC67-44DD-905A-69524D17D97B}" v="1" dt="2026-01-13T08:39:01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978BAC7F-37DB-4881-9C45-82A11FF0C564}"/>
    <pc:docChg chg="custSel modSld">
      <pc:chgData name="Maja G. Glogovac" userId="8a854e24-5bf4-4678-8c62-20ce0640abba" providerId="ADAL" clId="{978BAC7F-37DB-4881-9C45-82A11FF0C564}" dt="2026-01-13T08:39:18.934" v="7" actId="6549"/>
      <pc:docMkLst>
        <pc:docMk/>
      </pc:docMkLst>
      <pc:sldChg chg="addSp delSp modSp mod">
        <pc:chgData name="Maja G. Glogovac" userId="8a854e24-5bf4-4678-8c62-20ce0640abba" providerId="ADAL" clId="{978BAC7F-37DB-4881-9C45-82A11FF0C564}" dt="2026-01-13T08:39:18.934" v="7" actId="6549"/>
        <pc:sldMkLst>
          <pc:docMk/>
          <pc:sldMk cId="0" sldId="261"/>
        </pc:sldMkLst>
        <pc:spChg chg="add mod">
          <ac:chgData name="Maja G. Glogovac" userId="8a854e24-5bf4-4678-8c62-20ce0640abba" providerId="ADAL" clId="{978BAC7F-37DB-4881-9C45-82A11FF0C564}" dt="2026-01-13T08:39:18.934" v="7" actId="6549"/>
          <ac:spMkLst>
            <pc:docMk/>
            <pc:sldMk cId="0" sldId="261"/>
            <ac:spMk id="2" creationId="{300DE36D-5675-7CAC-9CB2-927A83A6F457}"/>
          </ac:spMkLst>
        </pc:spChg>
        <pc:spChg chg="del">
          <ac:chgData name="Maja G. Glogovac" userId="8a854e24-5bf4-4678-8c62-20ce0640abba" providerId="ADAL" clId="{978BAC7F-37DB-4881-9C45-82A11FF0C564}" dt="2026-01-13T08:39:00.812" v="0" actId="478"/>
          <ac:spMkLst>
            <pc:docMk/>
            <pc:sldMk cId="0" sldId="261"/>
            <ac:spMk id="3" creationId="{4786F53A-CDA5-372F-EE9D-2E8332562B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  <p:txBody>
          <a:bodyPr/>
          <a:lstStyle/>
          <a:p>
            <a:endParaRPr lang="sr-Latn-RS"/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Sistem menadžmenta životne sredine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Sistem menadžmenta životne sredine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372008"/>
            <a:ext cx="10972080" cy="3662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Pojam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Standardi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Zakoni i sistem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Analiza zahteva standarda ISO 14001:2015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Osposobljavanje studenata za projektovanje i implementaciju sistema menadžmenta životne sredine u organizacionim sistemima.</a:t>
            </a: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300DE36D-5675-7CAC-9CB2-927A83A6F457}"/>
              </a:ext>
            </a:extLst>
          </p:cNvPr>
          <p:cNvSpPr/>
          <p:nvPr/>
        </p:nvSpPr>
        <p:spPr>
          <a:xfrm>
            <a:off x="609480" y="1711106"/>
            <a:ext cx="10972080" cy="442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Pismeni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se sastoji iz skupa zatvorenih, poluzatvorenih, otvorenih pitanja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sadrži i deo koji se odnosi na primenu zahteva standarda ISO </a:t>
            </a:r>
            <a:r>
              <a:rPr lang="sr-Cyrl-RS" sz="2400" dirty="0">
                <a:solidFill>
                  <a:srgbClr val="002060"/>
                </a:solidFill>
                <a:latin typeface="Garamond" panose="02020404030301010803" pitchFamily="18" charset="0"/>
              </a:rPr>
              <a:t>14</a:t>
            </a: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001 </a:t>
            </a:r>
            <a:endParaRPr lang="sr-Cyrl-R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Izrada seminarskog rada: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Seminarski rad se radi na temu koja se usaglašava sa nastavnikom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Rad se radi u više iteracija i konsultacija sa nastavnikom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2154724"/>
            <a:ext cx="10972440" cy="3427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životne sredine“, dr Nedeljko Živković, slajdovi sa predavanja i vežbi, FON, 2021.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SRPS ISO 14001 Sistemi menadžmenta životnom sredinom Zahtevi sa uputstvom za korišćenje, ISS, 2015.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životne sredine“, dr Nedeljko Živković, Praktikum za izradu projektnog zadatka, FON, 2021.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207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G. Glogovac</cp:lastModifiedBy>
  <cp:revision>29</cp:revision>
  <dcterms:created xsi:type="dcterms:W3CDTF">2022-10-16T13:21:43Z</dcterms:created>
  <dcterms:modified xsi:type="dcterms:W3CDTF">2026-01-13T08:39:29Z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