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9" r:id="rId4"/>
    <p:sldId id="269" r:id="rId5"/>
    <p:sldId id="271" r:id="rId6"/>
    <p:sldId id="272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9"/>
            <p14:sldId id="271"/>
            <p14:sldId id="272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5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НЕУРОМАРКЕТИНГ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/>
              <a:t>Катедра за маркетинг менаџмент и односе са јавношћу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Проф. др Милица Костић-Станковић</a:t>
            </a:r>
            <a:br>
              <a:rPr lang="sr-Cyrl-CS" sz="2000" dirty="0"/>
            </a:br>
            <a:r>
              <a:rPr lang="sr-Cyrl-CS" sz="1400" dirty="0"/>
              <a:t>Е-маил: </a:t>
            </a:r>
            <a:r>
              <a:rPr lang="sr-Latn-RS" sz="1400" dirty="0"/>
              <a:t>milica.kostic-stankovic@fon.bg.ac.rs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Проф. др Велимир Штављанин</a:t>
            </a:r>
            <a:r>
              <a:rPr lang="sr-Cyrl-CS" sz="1400" dirty="0"/>
              <a:t>	</a:t>
            </a:r>
            <a:br>
              <a:rPr lang="sr-Cyrl-CS" sz="1400" dirty="0"/>
            </a:br>
            <a:r>
              <a:rPr lang="sr-Cyrl-CS" sz="1400" dirty="0"/>
              <a:t>Е-маил: </a:t>
            </a:r>
            <a:r>
              <a:rPr lang="sr-Latn-RS" sz="1400" dirty="0"/>
              <a:t>velimir.stavljanin@fon.bg.ac.rs 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Проф. др </a:t>
            </a:r>
            <a:r>
              <a:rPr lang="sr-Cyrl-RS" sz="2000" dirty="0"/>
              <a:t>Радмила </a:t>
            </a:r>
            <a:r>
              <a:rPr lang="sr-Cyrl-RS" sz="2000" dirty="0" err="1"/>
              <a:t>Јаничић</a:t>
            </a:r>
            <a:br>
              <a:rPr lang="en-US" sz="2000" dirty="0"/>
            </a:br>
            <a:r>
              <a:rPr lang="sr-Cyrl-CS" sz="1400" dirty="0"/>
              <a:t>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en-US" sz="1400" dirty="0"/>
              <a:t>tamara</a:t>
            </a:r>
            <a:r>
              <a:rPr lang="sr-Latn-RS" sz="1400" dirty="0"/>
              <a:t>.</a:t>
            </a:r>
            <a:r>
              <a:rPr lang="en-US" sz="1400" dirty="0" err="1"/>
              <a:t>vlastelica</a:t>
            </a:r>
            <a:r>
              <a:rPr lang="sr-Latn-RS" sz="1400" dirty="0"/>
              <a:t>@fon.bg.ac.rs</a:t>
            </a:r>
            <a:endParaRPr lang="en-US" sz="1400" dirty="0"/>
          </a:p>
          <a:p>
            <a:pPr marL="0" indent="0">
              <a:buNone/>
            </a:pPr>
            <a:endParaRPr lang="sr-Cyrl-CS" sz="2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Проф. др Тамара </a:t>
            </a:r>
            <a:r>
              <a:rPr lang="sr-Cyrl-CS" sz="2000" dirty="0" err="1"/>
              <a:t>Властелица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en-US" sz="1400" dirty="0"/>
              <a:t>tamara</a:t>
            </a:r>
            <a:r>
              <a:rPr lang="sr-Latn-RS" sz="1400" dirty="0"/>
              <a:t>.</a:t>
            </a:r>
            <a:r>
              <a:rPr lang="en-US" sz="1400" dirty="0" err="1"/>
              <a:t>vlastelica</a:t>
            </a:r>
            <a:r>
              <a:rPr lang="sr-Latn-RS" sz="1400" dirty="0"/>
              <a:t>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Проф. др Јованка Вукмировић</a:t>
            </a:r>
            <a:br>
              <a:rPr lang="sr-Cyrl-CS" sz="2000" dirty="0"/>
            </a:br>
            <a:r>
              <a:rPr lang="sr-Cyrl-CS" sz="1400" dirty="0"/>
              <a:t>Е-маил: </a:t>
            </a:r>
            <a:r>
              <a:rPr lang="en-US" sz="1400" dirty="0" err="1"/>
              <a:t>jovanka</a:t>
            </a:r>
            <a:r>
              <a:rPr lang="sr-Latn-RS" sz="1400" dirty="0"/>
              <a:t>.</a:t>
            </a:r>
            <a:r>
              <a:rPr lang="en-US" sz="1400" dirty="0" err="1"/>
              <a:t>vukmirovic</a:t>
            </a:r>
            <a:r>
              <a:rPr lang="sr-Latn-RS" sz="1400" dirty="0"/>
              <a:t>@fon.bg.ac.rs 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Исходи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983271"/>
            <a:ext cx="10847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sz="2000" dirty="0"/>
              <a:t> Познавање теорије, метода и модела неуромаркетинга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sz="2000" dirty="0"/>
              <a:t> Разумевање повезаности неуромаркетинга са другим маркетиншким аспектима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sz="2000" dirty="0"/>
              <a:t> Вештине примене неуромаркетинга у научном раду или пословној пракси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sz="2000" dirty="0"/>
              <a:t> Способност примене неуромаркетиншких инструмената и уређаја у истраживању тржишта</a:t>
            </a:r>
          </a:p>
          <a:p>
            <a:pPr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ru-RU" sz="2000" dirty="0"/>
              <a:t> Усвојени етички стандарди у области неуромаркетинга</a:t>
            </a:r>
            <a:endParaRPr lang="sr-Cyrl-R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sr-Cyrl-RS" sz="2400" dirty="0">
                <a:cs typeface="Arial" charset="0"/>
              </a:rPr>
              <a:t>Предиспитне обавезе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Активности на настави: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10</a:t>
            </a:r>
            <a:endParaRPr lang="sr-Latn-CS" sz="2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endParaRPr lang="sr-Cyrl-RS" sz="1050" dirty="0">
              <a:cs typeface="Arial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>
                <a:cs typeface="Arial" charset="0"/>
              </a:rPr>
              <a:t>Испитне обавезе</a:t>
            </a:r>
            <a:endParaRPr lang="sr-Latn-CS" sz="2400" dirty="0"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Пројектни рад</a:t>
            </a:r>
            <a:r>
              <a:rPr lang="sr-Latn-CS" sz="2400" dirty="0">
                <a:cs typeface="Arial" charset="0"/>
              </a:rPr>
              <a:t>: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50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Тимска израда рада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Тест: </a:t>
            </a:r>
            <a:r>
              <a:rPr lang="sr-Cyrl-RS" sz="2400" dirty="0">
                <a:solidFill>
                  <a:srgbClr val="FF0000"/>
                </a:solidFill>
                <a:cs typeface="Arial" charset="0"/>
              </a:rPr>
              <a:t>40</a:t>
            </a:r>
            <a:endParaRPr lang="sr-Latn-CS" sz="24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ru-RU" sz="2400" dirty="0">
                <a:cs typeface="Arial" charset="0"/>
              </a:rPr>
              <a:t>Обавезна:</a:t>
            </a:r>
          </a:p>
          <a:p>
            <a:pPr marL="800100" lvl="1" indent="-342900">
              <a:defRPr/>
            </a:pPr>
            <a:endParaRPr lang="ru-RU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400" dirty="0">
                <a:cs typeface="Arial" charset="0"/>
              </a:rPr>
              <a:t>Скрипта – М. Јовић, Неуромаркетинг – теорија и пракса.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Материјали наставника</a:t>
            </a:r>
            <a:endParaRPr lang="en-US" sz="2400" dirty="0">
              <a:cs typeface="Arial" charset="0"/>
            </a:endParaRPr>
          </a:p>
          <a:p>
            <a:pPr lvl="1">
              <a:defRPr/>
            </a:pPr>
            <a:endParaRPr lang="ru-RU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02E9F-0E17-5354-B413-ED3A6B8B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06A0-1FAF-22BA-DF22-7DC743C86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НЕУРОМАРКЕТИНГ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C3A3E-0708-BB39-D191-72D9887F5A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/>
              <a:t>Катедра за маркетинг менаџмент и односе са јавношћу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1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DBF40-E500-0D8C-84BC-BFFB9C11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20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210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НЕУРОМАРКЕТИНГ</vt:lpstr>
      <vt:lpstr>Наставници и сарадници</vt:lpstr>
      <vt:lpstr>Исходи предмета</vt:lpstr>
      <vt:lpstr>Начин полагања предмета</vt:lpstr>
      <vt:lpstr>Литература</vt:lpstr>
      <vt:lpstr>НЕУРОМАРКЕТИНГ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Tamara L. Vlastelica</cp:lastModifiedBy>
  <cp:revision>86</cp:revision>
  <dcterms:created xsi:type="dcterms:W3CDTF">2022-10-16T13:21:43Z</dcterms:created>
  <dcterms:modified xsi:type="dcterms:W3CDTF">2026-01-14T10:23:11Z</dcterms:modified>
</cp:coreProperties>
</file>