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049B91E4-BD1F-4F79-AA17-22F9946C0E4A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691CEDC-1002-415D-B00B-98F87E6ED4E4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F845FF9-6A65-424A-8F97-9C2038C5BAFF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C9402F1-4ACE-4F44-B7D2-8C116F3D0C97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DE1BA28E-D8B8-4BB4-BCE6-3F5A0E0CF6A1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063D13A-6417-4D2D-A879-B5D2ADB8D180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0DC90FB2-E4DF-4CCE-92DE-DEF6CDA3C3AE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EAC17D23-1853-4B16-AADC-7117B11F4279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milan.stanojevic@fon.bg.ac.rs" TargetMode="External"/><Relationship Id="rId3" Type="http://schemas.openxmlformats.org/officeDocument/2006/relationships/hyperlink" Target="mailto:milan.stanojevic@fon.bg.ac.rs" TargetMode="External"/><Relationship Id="rId4" Type="http://schemas.openxmlformats.org/officeDocument/2006/relationships/hyperlink" Target="mailto:bojan.jovanovic@fon.bg.ac.rs" TargetMode="External"/><Relationship Id="rId5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milan.stanojevic@fon.bg.ac.rs" TargetMode="External"/><Relationship Id="rId3" Type="http://schemas.openxmlformats.org/officeDocument/2006/relationships/hyperlink" Target="mailto:bojan.marceta@fon.bg.ac.rs" TargetMode="External"/><Relationship Id="rId4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Напредне рачунарске мреже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Напредне рачунарске мреже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4"/>
          <p:cNvGraphicFramePr/>
          <p:nvPr/>
        </p:nvGraphicFramePr>
        <p:xfrm>
          <a:off x="855360" y="1726200"/>
          <a:ext cx="10656360" cy="293868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35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Емеритус Душан Старчевић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dusan.starcevic@fon.bg.ac.rs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Мирослав Миновић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Latn-R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m</a:t>
                      </a: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iroslav.minovic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3"/>
                        </a:rPr>
                        <a:t>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Милош Миловановић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milos.</a:t>
                      </a:r>
                      <a:r>
                        <a:rPr lang="sr-Latn-R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</a:t>
                      </a: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ilovanovic@fon.bg.ac.rs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Јовановић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4"/>
                        </a:rPr>
                        <a:t>bojan.jovanovic@fon.bg.ac.rs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Напредне рачунарске мреже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4" name="Table 4"/>
          <p:cNvGraphicFramePr/>
          <p:nvPr/>
        </p:nvGraphicFramePr>
        <p:xfrm>
          <a:off x="855360" y="1726200"/>
          <a:ext cx="10656360" cy="293040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35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 Иван Миленковић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ivan.milenkovic@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доц. др Урош Шошевић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uros.sosevic@fon.bg.ac.rs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Марчета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3"/>
                        </a:rPr>
                        <a:t>bojan.marceta@fon.bg.ac.rs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Јелица Станојевић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jelica.stanojevic@fon.bg.ac.rs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Напредне рачунарске мреже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6" name="TextBox 5"/>
          <p:cNvSpPr/>
          <p:nvPr/>
        </p:nvSpPr>
        <p:spPr>
          <a:xfrm>
            <a:off x="1065240" y="1214640"/>
            <a:ext cx="10094760" cy="45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Упознавање са напредним рачунарским мрежама и телекомуникационим системима који покривају област жичних и бежичних комуникација и изучавање мултимедијалних корисничких сервиса, протокола који се користе за пренос података, система заштите и мрежног менаџмента. 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Стицање знања и вештина потребних за пројектовање, коришћење и одржавање напредних система комуникација.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Напредне рачунарске мреже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8" name="TextBox 5"/>
          <p:cNvSpPr/>
          <p:nvPr/>
        </p:nvSpPr>
        <p:spPr>
          <a:xfrm>
            <a:off x="1065240" y="1214640"/>
            <a:ext cx="9934560" cy="23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Студенти ће добити потребна знања у домену пројектовања, коришћења и одржавања напредних система комуникација.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Напредне рачунарске мреже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0" name="TextBox 5"/>
          <p:cNvSpPr/>
          <p:nvPr/>
        </p:nvSpPr>
        <p:spPr>
          <a:xfrm>
            <a:off x="831960" y="1298880"/>
            <a:ext cx="10167840" cy="19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(50%) или семинарски (30%)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Тест (50%)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TextBox 6"/>
          <p:cNvSpPr/>
          <p:nvPr/>
        </p:nvSpPr>
        <p:spPr>
          <a:xfrm>
            <a:off x="838080" y="2868480"/>
            <a:ext cx="10161720" cy="26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еме: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Ethernet 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мреже - конфигурација и теорија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Мобилне мреже - 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WiFi, WiMax, Cellular networks...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Мултимедијалне мреже – принципи рада, алгоритми за опоравак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Напредне рачунарске мреже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Application>LibreOffice/25.8.4.2$Linux_X86_64 LibreOffice_project/580$Build-2</Application>
  <AppVersion>15.0000</AppVersion>
  <Words>294</Words>
  <Paragraphs>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2026-01-14T21:51:21Z</dcterms:modified>
  <cp:revision>104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9</vt:i4>
  </property>
</Properties>
</file>