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538D2F65-A121-4EE4-91A1-BA3AF518421E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52EFF4E-DBAD-4A98-893C-D5A968CAA308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6FF7840-45B6-406D-841C-9347435B2026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7E09463-E152-4B3E-976A-4408299CE3C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277FBE2-F693-4DFE-A0EC-3EE6B7DF036A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3AEF0BF-57E3-4C77-A50D-7AEC3C991E87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8CF313D8-B098-441D-B3E0-7BF950467430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57D67260-F10F-44FD-A9EA-9BCE9964FAF8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milan.stanojevic@fon.bg.ac.rs" TargetMode="External"/><Relationship Id="rId4" Type="http://schemas.openxmlformats.org/officeDocument/2006/relationships/hyperlink" Target="mailto:bojan.marceta@fon.bg.ac.rs" TargetMode="External"/><Relationship Id="rId5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102085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4"/>
          <p:cNvGraphicFramePr/>
          <p:nvPr/>
        </p:nvGraphicFramePr>
        <p:xfrm>
          <a:off x="855360" y="1726200"/>
          <a:ext cx="10656360" cy="293400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Мирослав Миновић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Latn-R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m</a:t>
                      </a: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iroslav.minovic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</a:t>
                      </a:r>
                      <a:r>
                        <a:rPr lang="sr-Latn-R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</a:t>
                      </a: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доц. др Урош Шошевић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uros.sosevic@fon.bg.ac.rs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Марчета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bojan.marceta@fon.bg.ac.rs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1009476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Оспособљавање полазника да у складу са општеприхваћеним методама пројектовања програмских система дефинишу корисничке захтеве у домену интеракције корисника и система, изврше анализу, пројектују, имплементирају и евалуирају елементе корисничког интерфејса.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добити потребна знања у домену интеракције корисника и система за анализу, пројектовање, имплементирање и евалуирање елемената корисничког интерфејса.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1960" y="1298880"/>
            <a:ext cx="101678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(100%)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6"/>
          <p:cNvSpPr/>
          <p:nvPr/>
        </p:nvSpPr>
        <p:spPr>
          <a:xfrm>
            <a:off x="838080" y="2868480"/>
            <a:ext cx="1016172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Методе развоја и евалуације корисничких интерфејса (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Desktop, Web, 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Мобилни, Таблет)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Природни кориснички интерфејси (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Touch screen, Kinect, LeapMotion,…)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101718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Напредна интеракција човек-рачунар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Application>LibreOffice/25.8.4.2$Linux_X86_64 LibreOffice_project/580$Build-2</Application>
  <AppVersion>15.0000</AppVersion>
  <Words>200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2026-01-14T21:50:46Z</dcterms:modified>
  <cp:revision>105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