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CEE07FF-0C92-4D0E-99AA-F5D79E498BBD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5F257EA-CCB8-455C-83A8-08B536DFFDE8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B59E5CB-7F83-47CA-A0ED-693FACB6996C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8BB2AF0-09F6-4057-8EC5-38F1839FACBC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DF8DE97-5AF1-4C1F-A7E1-26200C652010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E709299-0ADC-4D21-A6D1-6C04F28CE7CD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85A2B2CE-1896-481C-90A1-6818ED2DDAC7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5781309-FB22-44A3-AAAB-1D99E40C29FB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milan.stanojevic@fon.bg.ac.rs" TargetMode="External"/><Relationship Id="rId3" Type="http://schemas.openxmlformats.org/officeDocument/2006/relationships/hyperlink" Target="mailto:bojan.jovanovic@fon.bg.ac.rs" TargetMode="External"/><Relationship Id="rId4" Type="http://schemas.openxmlformats.org/officeDocument/2006/relationships/hyperlink" Target="mailto:milan.stanojevic@fon.bg.ac.rs" TargetMode="External"/><Relationship Id="rId5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828680"/>
            <a:ext cx="102085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Мобилна и мултимедијална форензика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Мобилна и мултимедијална форензика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3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7"/>
          <p:cNvGraphicFramePr/>
          <p:nvPr/>
        </p:nvGraphicFramePr>
        <p:xfrm>
          <a:off x="855360" y="1726200"/>
          <a:ext cx="10683720" cy="2930400"/>
        </p:xfrm>
        <a:graphic>
          <a:graphicData uri="http://schemas.openxmlformats.org/drawingml/2006/table">
            <a:tbl>
              <a:tblPr/>
              <a:tblGrid>
                <a:gridCol w="4104000"/>
                <a:gridCol w="1616760"/>
                <a:gridCol w="496260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Мирослав Миновић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miroslav.minovic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проф. Милош Миловановић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milos.milovanovic@fon.bg.ac.rs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Јовановић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3"/>
                        </a:rPr>
                        <a:t>bojan.jovanovic@fon.bg.ac.rs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 Иван Миленковић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4"/>
                        </a:rPr>
                        <a:t>ivan.milenkovic@fon.bg.ac.rs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Мобилна и мултимедијална форензика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1065240" y="1214640"/>
            <a:ext cx="1009476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Описати студентима концепте из области мобилне и мултимедијалне форензике, идентификовати и дефинисати кључне аспекте техника за проналажење дигиталних трагова иза дигиталног криминала како у мобилним технологијама тако и у мултимедији.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Мобилна и мултимедијална форензика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1065240" y="1214640"/>
            <a:ext cx="9934560" cy="26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По завршеном курсу студенти ће моћи да примене стечена знања и да руководе форензичким испитивањима у областима мобилних технологија и мултимедија, као и да примењују адекватне алате и технике у поступку.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Мобилна и мултимедијална форензика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838080" y="1134000"/>
            <a:ext cx="10167840" cy="156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(100%)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Box 11"/>
          <p:cNvSpPr/>
          <p:nvPr/>
        </p:nvSpPr>
        <p:spPr>
          <a:xfrm>
            <a:off x="838080" y="2703600"/>
            <a:ext cx="10161720" cy="34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</a:t>
            </a: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еме: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Увод у мобилну и мултимедијалну форензику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Својства мултимедија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Анализа мобилних рачунара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Приступ уређају, заштита уређаја, технике заобилажења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Анализа мултимедије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Специфичности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Android 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 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iOS </a:t>
            </a: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оперативних система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7960" y="4828680"/>
            <a:ext cx="1017180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ru-RU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Мобилна и мултимедијална форензика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Application>LibreOffice/25.8.4.2$Linux_X86_64 LibreOffice_project/580$Build-2</Application>
  <AppVersion>15.0000</AppVersion>
  <Words>217</Words>
  <Paragraphs>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2026-01-14T21:47:23Z</dcterms:modified>
  <cp:revision>113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