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490CE0E-DC38-4C99-8653-3A5DCB6A416F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8D563260-0490-4A69-9E08-DF68841F6431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8CEE5DA-3111-4C36-B109-A48093FA24E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20E6BB8D-2C10-4A5F-B4D3-B4FFF1074FF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B4BF31F-49DE-4ECF-9CE2-BC96FA92A598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E121FE5-677C-4B6B-AE08-1FF84850DA22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6B964C6-B169-4D75-90B5-A839792B8ACE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9FD10A7-9CF7-4D84-9F60-81CD1E6E0743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bojan.marceta@fon.bg.ac.rs" TargetMode="External"/><Relationship Id="rId3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2085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7"/>
          <p:cNvGraphicFramePr/>
          <p:nvPr/>
        </p:nvGraphicFramePr>
        <p:xfrm>
          <a:off x="855360" y="1726200"/>
          <a:ext cx="10683720" cy="320364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62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Дејан Симић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dejan.simic@fon.bg.ac.rs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Марија Богићевић-Сретеновић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c1c1c"/>
                          </a:solidFill>
                          <a:effectLst/>
                          <a:uFillTx/>
                          <a:latin typeface="Montserrat Medium"/>
                        </a:rPr>
                        <a:t>marija.bogicevic.sretenovic@fon.bg.ac.rs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ivan.milenkovic@fon.bg.ac.rs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Марчета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bojan.marceta@fon.bg.ac.rs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10094760" cy="41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Упознати студенте са концептима заштите у електронском пословању, као што су безбедносне претње и рањивости. Указати на најчешће нападе у системима електронског пословања и демонстрирати адекватне технике одбране. Оспособити студенте за упоређивање различитих могућих решења заштите података у конкретним пословним окружењима и доношење одлуке о избору најбољег решења.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стећи вештине потребне за имплементацију метода заштите у електронском пословању. Студенти ће бити оспособљени да примене научено у сврху развоја нових метода заштите у електронском пословању у реалним окружењима.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8080" y="1134000"/>
            <a:ext cx="101678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(100%)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9" name="TextBox 6"/>
          <p:cNvSpPr/>
          <p:nvPr/>
        </p:nvSpPr>
        <p:spPr>
          <a:xfrm>
            <a:off x="838080" y="612720"/>
            <a:ext cx="10161720" cy="56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Претње, рањивости и ризици у оквиру система електронског пословања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Примена криптографије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Инфраструктура за рад са јавним кључевима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Алати за заштиту рачунарских мрежа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Заштита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web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апликација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Дигитални потпис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Управљање кључевима и дигиталним сертификатима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Биометријски системи за идентификацију и аутентификацију корисника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Методе заштите у оквиру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blockchain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технологије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IoT security challenges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1718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Методе заштите у електронском пословању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Application>LibreOffice/25.8.4.2$Linux_X86_64 LibreOffice_project/580$Build-2</Application>
  <AppVersion>15.0000</AppVersion>
  <Words>271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2026-01-14T21:46:43Z</dcterms:modified>
  <cp:revision>112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9</vt:i4>
  </property>
</Properties>
</file>