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05/01/2026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ЕКСПЕРТНИ СИСТЕМИ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софтверско инжењерство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Бојан Томић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bojan.tomic@fon.bg.ac.rs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213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ru-RU" sz="2200" dirty="0"/>
              <a:t>Стицање теоријских основа, али и практичних вештина у области дизајна, развоја и коришћења експертних система.</a:t>
            </a:r>
            <a:endParaRPr lang="sr-Latn-RS" sz="2200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RS" sz="2200" dirty="0"/>
              <a:t> </a:t>
            </a:r>
            <a:r>
              <a:rPr lang="ru-RU" sz="2200" dirty="0"/>
              <a:t>Развијање</a:t>
            </a:r>
            <a:r>
              <a:rPr lang="sr-Latn-RS" sz="2200" dirty="0"/>
              <a:t> </a:t>
            </a:r>
            <a:r>
              <a:rPr lang="ru-RU" sz="2200" dirty="0"/>
              <a:t>критичког погледа на опсег и границе практичне примене експертних система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390650"/>
            <a:ext cx="102012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Појам, дефиниција и класификација експертних система.</a:t>
            </a:r>
            <a:endParaRPr lang="sr-Latn-RS" dirty="0"/>
          </a:p>
          <a:p>
            <a:pPr marL="285750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Архитектура експертн</a:t>
            </a:r>
            <a:r>
              <a:rPr lang="sr-Cyrl-RS" dirty="0"/>
              <a:t>их</a:t>
            </a:r>
            <a:r>
              <a:rPr lang="ru-RU" dirty="0"/>
              <a:t> система. </a:t>
            </a:r>
            <a:endParaRPr lang="sr-Latn-RS" dirty="0"/>
          </a:p>
          <a:p>
            <a:pPr marL="285750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Методе и технике за представљање</a:t>
            </a:r>
            <a:r>
              <a:rPr lang="sr-Latn-RS" dirty="0"/>
              <a:t> </a:t>
            </a:r>
            <a:r>
              <a:rPr lang="ru-RU" dirty="0"/>
              <a:t>знања, закључивање и објашњавање.</a:t>
            </a:r>
            <a:endParaRPr lang="sr-Latn-RS" dirty="0"/>
          </a:p>
          <a:p>
            <a:pPr marL="285750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Представљање неизвесног знања. </a:t>
            </a:r>
            <a:endParaRPr lang="sr-Latn-RS" dirty="0"/>
          </a:p>
          <a:p>
            <a:pPr marL="285750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Софтверски оквири (frameworks) и алати за развој</a:t>
            </a:r>
            <a:r>
              <a:rPr lang="sr-Latn-RS" dirty="0"/>
              <a:t> </a:t>
            </a:r>
            <a:r>
              <a:rPr lang="ru-RU" dirty="0"/>
              <a:t>експертних система</a:t>
            </a:r>
            <a:endParaRPr lang="sr-Latn-RS" dirty="0"/>
          </a:p>
          <a:p>
            <a:pPr marL="285750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Предности, мане и перформансе експертних система.</a:t>
            </a:r>
            <a:endParaRPr lang="sr-Latn-RS" dirty="0"/>
          </a:p>
          <a:p>
            <a:pPr marL="285750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Примена експертних система и њихових технологија</a:t>
            </a:r>
            <a:r>
              <a:rPr lang="sr-Latn-RS" dirty="0"/>
              <a:t> </a:t>
            </a:r>
            <a:r>
              <a:rPr lang="ru-RU" dirty="0"/>
              <a:t>у специфичним доменима.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sr-Cyrl-RS" sz="2400" dirty="0">
                <a:cs typeface="Arial" charset="0"/>
              </a:rPr>
              <a:t>Предиспитне обавезе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Израда и одбрана семинарског рада (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30 поена</a:t>
            </a:r>
            <a:r>
              <a:rPr lang="sr-Cyrl-RS" sz="2400" dirty="0">
                <a:cs typeface="Arial" charset="0"/>
              </a:rPr>
              <a:t>)</a:t>
            </a:r>
            <a:endParaRPr lang="sr-Cyrl-RS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Избор домена експертног система у договору са предметним наставником</a:t>
            </a:r>
            <a:endParaRPr lang="sr-Latn-CS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Израда малог фази или обичног експертног система на одабрану тему</a:t>
            </a:r>
            <a:endParaRPr lang="sr-Cyrl-RS" dirty="0">
              <a:solidFill>
                <a:srgbClr val="C00000"/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>
                <a:cs typeface="Arial" charset="0"/>
              </a:rPr>
              <a:t>Испитне обавезе</a:t>
            </a:r>
            <a:endParaRPr lang="sr-Latn-CS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Израда и одбрана пројектног рада (</a:t>
            </a:r>
            <a:r>
              <a:rPr lang="sr-Cyrl-RS" sz="2400" dirty="0">
                <a:solidFill>
                  <a:srgbClr val="FF0000"/>
                </a:solidFill>
                <a:cs typeface="Arial" charset="0"/>
              </a:rPr>
              <a:t>70 поена</a:t>
            </a:r>
            <a:r>
              <a:rPr lang="sr-Cyrl-RS" sz="2400" dirty="0">
                <a:cs typeface="Arial" charset="0"/>
              </a:rPr>
              <a:t>)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Избор теме у договору са предметним наставником</a:t>
            </a:r>
            <a:endParaRPr lang="sr-Latn-CS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endParaRPr lang="sr-Latn-CS" sz="24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Durkin, J. Expert Systems -Design and Development Macmillan Publishing Company,</a:t>
            </a:r>
            <a:r>
              <a:rPr lang="sr-Cyrl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New York</a:t>
            </a:r>
            <a:r>
              <a:rPr lang="sr-Cyrl-RS" sz="2000" dirty="0">
                <a:cs typeface="Arial" charset="0"/>
              </a:rPr>
              <a:t>,</a:t>
            </a:r>
            <a:r>
              <a:rPr lang="en-US" sz="2000" dirty="0">
                <a:cs typeface="Arial" charset="0"/>
              </a:rPr>
              <a:t> 1994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Salatino, Mauricio, Mariano</a:t>
            </a:r>
            <a:r>
              <a:rPr lang="sr-Cyrl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De Maio, and Esteban</a:t>
            </a:r>
            <a:r>
              <a:rPr lang="sr-Latn-R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Aliverti</a:t>
            </a:r>
            <a:r>
              <a:rPr lang="sr-Latn-RS" sz="2000" dirty="0">
                <a:cs typeface="Arial" charset="0"/>
              </a:rPr>
              <a:t>,</a:t>
            </a:r>
            <a:r>
              <a:rPr lang="sr-Cyrl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Mastering </a:t>
            </a:r>
            <a:r>
              <a:rPr lang="sr-Latn-RS" sz="2000" dirty="0">
                <a:cs typeface="Arial" charset="0"/>
              </a:rPr>
              <a:t>JB</a:t>
            </a:r>
            <a:r>
              <a:rPr lang="en-US" sz="2000" dirty="0" err="1">
                <a:cs typeface="Arial" charset="0"/>
              </a:rPr>
              <a:t>oss</a:t>
            </a:r>
            <a:r>
              <a:rPr lang="en-US" sz="2000" dirty="0">
                <a:cs typeface="Arial" charset="0"/>
              </a:rPr>
              <a:t> </a:t>
            </a:r>
            <a:r>
              <a:rPr lang="sr-Latn-RS" sz="2000" dirty="0">
                <a:cs typeface="Arial" charset="0"/>
              </a:rPr>
              <a:t>D</a:t>
            </a:r>
            <a:r>
              <a:rPr lang="en-US" sz="2000" dirty="0" err="1">
                <a:cs typeface="Arial" charset="0"/>
              </a:rPr>
              <a:t>rools</a:t>
            </a:r>
            <a:r>
              <a:rPr lang="en-US" sz="2000" dirty="0">
                <a:cs typeface="Arial" charset="0"/>
              </a:rPr>
              <a:t> </a:t>
            </a:r>
            <a:r>
              <a:rPr lang="sr-Latn-RS" sz="2000" dirty="0">
                <a:cs typeface="Arial" charset="0"/>
              </a:rPr>
              <a:t>6,</a:t>
            </a:r>
            <a:r>
              <a:rPr lang="en-US" sz="2000" dirty="0">
                <a:cs typeface="Arial" charset="0"/>
              </a:rPr>
              <a:t> 2016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Cingolani, Pablo, and Jesús</a:t>
            </a:r>
            <a:r>
              <a:rPr lang="sr-Latn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Alcalá-</a:t>
            </a:r>
            <a:r>
              <a:rPr lang="en-US" sz="2000" dirty="0" err="1">
                <a:cs typeface="Arial" charset="0"/>
              </a:rPr>
              <a:t>Fdez</a:t>
            </a:r>
            <a:r>
              <a:rPr lang="sr-Latn-RS" sz="2000" dirty="0">
                <a:cs typeface="Arial" charset="0"/>
              </a:rPr>
              <a:t>, </a:t>
            </a:r>
            <a:r>
              <a:rPr lang="en-US" sz="2000" dirty="0">
                <a:cs typeface="Arial" charset="0"/>
              </a:rPr>
              <a:t>jFuzzyLogic: a java library to design fuzzy logic</a:t>
            </a:r>
            <a:r>
              <a:rPr lang="sr-Latn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controllers according to the standard for fuzzy control</a:t>
            </a:r>
            <a:r>
              <a:rPr lang="sr-Latn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programming</a:t>
            </a:r>
            <a:r>
              <a:rPr lang="sr-Latn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International Journal of</a:t>
            </a:r>
            <a:r>
              <a:rPr lang="sr-Latn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Computational Intelligence</a:t>
            </a:r>
            <a:r>
              <a:rPr lang="sr-Latn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Systems</a:t>
            </a:r>
            <a:r>
              <a:rPr lang="sr-Latn-RS" sz="2000" dirty="0">
                <a:cs typeface="Arial" charset="0"/>
              </a:rPr>
              <a:t>,</a:t>
            </a:r>
            <a:r>
              <a:rPr lang="en-US" sz="2000" dirty="0">
                <a:cs typeface="Arial" charset="0"/>
              </a:rPr>
              <a:t> 6.</a:t>
            </a:r>
            <a:r>
              <a:rPr lang="sr-Latn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sup</a:t>
            </a:r>
            <a:r>
              <a:rPr lang="sr-Latn-RS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1</a:t>
            </a:r>
            <a:r>
              <a:rPr lang="sr-Latn-RS" sz="2000" dirty="0">
                <a:cs typeface="Arial" charset="0"/>
              </a:rPr>
              <a:t>, </a:t>
            </a:r>
            <a:r>
              <a:rPr lang="en-US" sz="2000" dirty="0">
                <a:cs typeface="Arial" charset="0"/>
              </a:rPr>
              <a:t>2013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000" dirty="0">
                <a:cs typeface="Arial" charset="0"/>
              </a:rPr>
              <a:t>Софтверски алати и оквири отвореног кода</a:t>
            </a:r>
            <a:r>
              <a:rPr lang="sr-Latn-RS" sz="2000" dirty="0">
                <a:cs typeface="Arial" charset="0"/>
              </a:rPr>
              <a:t> </a:t>
            </a:r>
            <a:r>
              <a:rPr lang="ru-RU" sz="2000" dirty="0">
                <a:cs typeface="Arial" charset="0"/>
              </a:rPr>
              <a:t>намењени развоју експертних система; оквири и</a:t>
            </a:r>
            <a:r>
              <a:rPr lang="sr-Latn-RS" sz="2000" dirty="0">
                <a:cs typeface="Arial" charset="0"/>
              </a:rPr>
              <a:t> </a:t>
            </a:r>
            <a:r>
              <a:rPr lang="ru-RU" sz="2000" dirty="0">
                <a:cs typeface="Arial" charset="0"/>
              </a:rPr>
              <a:t>алати, као и пратећа документација и туторијали</a:t>
            </a:r>
            <a:r>
              <a:rPr lang="sr-Latn-RS" sz="2000" dirty="0">
                <a:cs typeface="Arial" charset="0"/>
              </a:rPr>
              <a:t> </a:t>
            </a:r>
            <a:r>
              <a:rPr lang="ru-RU" sz="2000" dirty="0">
                <a:cs typeface="Arial" charset="0"/>
              </a:rPr>
              <a:t>су бесплатно расположиви на Вебу.</a:t>
            </a:r>
            <a:endParaRPr lang="sr-Latn-CS" sz="20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1BDDF-A527-4AA4-959E-29FCE58C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0FFF-1044-0EBD-35AE-127E843C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ЕКСПЕРТНИ СИСТЕМИ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A7F09-E533-8453-A21B-674E6DF3D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софтверско инжењерство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77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294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ЕКСПЕРТНИ СИСТЕМИ</vt:lpstr>
      <vt:lpstr>Наставници и сарадници</vt:lpstr>
      <vt:lpstr>Циљ предмета</vt:lpstr>
      <vt:lpstr>Садржај предмета</vt:lpstr>
      <vt:lpstr>Начин полагања предмета</vt:lpstr>
      <vt:lpstr>Литература</vt:lpstr>
      <vt:lpstr>ЕКСПЕРТНИ СИСТЕМИ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Bojan B. Tomić</cp:lastModifiedBy>
  <cp:revision>80</cp:revision>
  <dcterms:created xsi:type="dcterms:W3CDTF">2022-10-16T13:21:43Z</dcterms:created>
  <dcterms:modified xsi:type="dcterms:W3CDTF">2026-01-05T09:20:42Z</dcterms:modified>
</cp:coreProperties>
</file>