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68" r:id="rId2"/>
    <p:sldId id="493" r:id="rId3"/>
    <p:sldId id="490" r:id="rId4"/>
    <p:sldId id="494" r:id="rId5"/>
    <p:sldId id="269" r:id="rId6"/>
    <p:sldId id="272" r:id="rId7"/>
    <p:sldId id="271" r:id="rId8"/>
    <p:sldId id="259"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8F4622-ED75-4311-8466-DE9EB1EB4964}">
          <p14:sldIdLst>
            <p14:sldId id="268"/>
            <p14:sldId id="493"/>
            <p14:sldId id="490"/>
            <p14:sldId id="494"/>
            <p14:sldId id="269"/>
            <p14:sldId id="272"/>
            <p14:sldId id="271"/>
            <p14:sldId id="259"/>
            <p14:sldId id="2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D99"/>
    <a:srgbClr val="10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14898-245C-4AB3-9CBC-F20C64D9DBFF}" v="4" dt="2025-07-02T08:30:46.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8" autoAdjust="0"/>
    <p:restoredTop sz="94660"/>
  </p:normalViewPr>
  <p:slideViewPr>
    <p:cSldViewPr snapToGrid="0">
      <p:cViewPr varScale="1">
        <p:scale>
          <a:sx n="60" d="100"/>
          <a:sy n="60" d="100"/>
        </p:scale>
        <p:origin x="89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a Todorovic" userId="aad9a39121bd0d6a" providerId="LiveId" clId="{4F514898-245C-4AB3-9CBC-F20C64D9DBFF}"/>
    <pc:docChg chg="undo custSel modSld">
      <pc:chgData name="Marija Todorovic" userId="aad9a39121bd0d6a" providerId="LiveId" clId="{4F514898-245C-4AB3-9CBC-F20C64D9DBFF}" dt="2025-07-02T08:31:27.600" v="85" actId="20577"/>
      <pc:docMkLst>
        <pc:docMk/>
      </pc:docMkLst>
      <pc:sldChg chg="modSp mod">
        <pc:chgData name="Marija Todorovic" userId="aad9a39121bd0d6a" providerId="LiveId" clId="{4F514898-245C-4AB3-9CBC-F20C64D9DBFF}" dt="2025-07-02T08:31:27.600" v="85" actId="20577"/>
        <pc:sldMkLst>
          <pc:docMk/>
          <pc:sldMk cId="1985281409" sldId="272"/>
        </pc:sldMkLst>
        <pc:spChg chg="mod">
          <ac:chgData name="Marija Todorovic" userId="aad9a39121bd0d6a" providerId="LiveId" clId="{4F514898-245C-4AB3-9CBC-F20C64D9DBFF}" dt="2025-07-02T08:31:27.600" v="85" actId="20577"/>
          <ac:spMkLst>
            <pc:docMk/>
            <pc:sldMk cId="1985281409" sldId="272"/>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424DD-90E1-4C96-88B6-72D17B9C7C2F}"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US"/>
        </a:p>
      </dgm:t>
    </dgm:pt>
    <dgm:pt modelId="{ACF5095A-1FDF-4F99-B02E-947BA9E662B3}">
      <dgm:prSet phldrT="[Text]" custT="1"/>
      <dgm:spPr/>
      <dgm:t>
        <a:bodyPr/>
        <a:lstStyle/>
        <a:p>
          <a:r>
            <a:rPr lang="sr-Cyrl-RS" sz="2300" noProof="0" dirty="0">
              <a:solidFill>
                <a:schemeClr val="bg1"/>
              </a:solidFill>
              <a:latin typeface="Gotic"/>
              <a:ea typeface="Arial" panose="020B0604020202020204" pitchFamily="34" charset="0"/>
            </a:rPr>
            <a:t>Стицање знања из области лидерства и управљања променама, знања о </a:t>
          </a:r>
          <a:r>
            <a:rPr lang="sr-Cyrl-RS" sz="2300" b="1" u="sng" noProof="0" dirty="0">
              <a:solidFill>
                <a:schemeClr val="bg1"/>
              </a:solidFill>
              <a:latin typeface="Gotic"/>
              <a:ea typeface="Arial" panose="020B0604020202020204" pitchFamily="34" charset="0"/>
            </a:rPr>
            <a:t>врстама промена и стиловима лидерства</a:t>
          </a:r>
          <a:endParaRPr lang="sr-Latn-RS" sz="2300" noProof="0" dirty="0">
            <a:solidFill>
              <a:schemeClr val="bg1"/>
            </a:solidFill>
            <a:latin typeface="Gotic"/>
          </a:endParaRPr>
        </a:p>
      </dgm:t>
    </dgm:pt>
    <dgm:pt modelId="{418FC054-80A6-4FD1-875B-D28678D1DF49}" type="parTrans" cxnId="{88D68643-8856-4FA5-95B9-F0585A86B586}">
      <dgm:prSet/>
      <dgm:spPr/>
      <dgm:t>
        <a:bodyPr/>
        <a:lstStyle/>
        <a:p>
          <a:endParaRPr lang="sr-Latn-RS" sz="2300" noProof="0">
            <a:solidFill>
              <a:schemeClr val="bg1"/>
            </a:solidFill>
            <a:latin typeface="Gotic"/>
          </a:endParaRPr>
        </a:p>
      </dgm:t>
    </dgm:pt>
    <dgm:pt modelId="{6D90C302-F869-432D-8349-0212FB5BB079}" type="sibTrans" cxnId="{88D68643-8856-4FA5-95B9-F0585A86B586}">
      <dgm:prSet/>
      <dgm:spPr/>
      <dgm:t>
        <a:bodyPr/>
        <a:lstStyle/>
        <a:p>
          <a:endParaRPr lang="sr-Latn-RS" sz="2300" noProof="0">
            <a:solidFill>
              <a:schemeClr val="bg1"/>
            </a:solidFill>
            <a:latin typeface="Gotic"/>
          </a:endParaRPr>
        </a:p>
      </dgm:t>
    </dgm:pt>
    <dgm:pt modelId="{E2E77D39-F74D-4791-901D-F36BFBE391EA}">
      <dgm:prSet phldrT="[Text]" custT="1"/>
      <dgm:spPr/>
      <dgm:t>
        <a:bodyPr/>
        <a:lstStyle/>
        <a:p>
          <a:r>
            <a:rPr lang="sr-Cyrl-RS" sz="2300" dirty="0">
              <a:solidFill>
                <a:schemeClr val="bg1"/>
              </a:solidFill>
              <a:latin typeface="Gotic"/>
            </a:rPr>
            <a:t>Разумети</a:t>
          </a:r>
          <a:r>
            <a:rPr lang="sr-Latn-RS" sz="2300" dirty="0">
              <a:solidFill>
                <a:schemeClr val="bg1"/>
              </a:solidFill>
              <a:latin typeface="Gotic"/>
            </a:rPr>
            <a:t> </a:t>
          </a:r>
          <a:r>
            <a:rPr lang="sr-Cyrl-RS" sz="2300" b="1" u="sng" dirty="0">
              <a:solidFill>
                <a:schemeClr val="bg1"/>
              </a:solidFill>
              <a:latin typeface="Gotic"/>
            </a:rPr>
            <a:t>процес управљања променама</a:t>
          </a:r>
          <a:r>
            <a:rPr lang="en-US" sz="2300" b="0" u="none" dirty="0">
              <a:solidFill>
                <a:schemeClr val="bg1"/>
              </a:solidFill>
              <a:latin typeface="Gotic"/>
            </a:rPr>
            <a:t> </a:t>
          </a:r>
          <a:r>
            <a:rPr lang="sr-Cyrl-RS" sz="2300" dirty="0">
              <a:solidFill>
                <a:schemeClr val="bg1"/>
              </a:solidFill>
              <a:latin typeface="Gotic"/>
            </a:rPr>
            <a:t>у циљу </a:t>
          </a:r>
          <a:br>
            <a:rPr lang="sr-Cyrl-RS" sz="2300" dirty="0">
              <a:solidFill>
                <a:schemeClr val="bg1"/>
              </a:solidFill>
              <a:latin typeface="Gotic"/>
            </a:rPr>
          </a:br>
          <a:r>
            <a:rPr lang="sr-Cyrl-RS" sz="2300" dirty="0">
              <a:solidFill>
                <a:schemeClr val="bg1"/>
              </a:solidFill>
              <a:latin typeface="Gotic"/>
            </a:rPr>
            <a:t>постизања максималних пословних перформанси</a:t>
          </a:r>
          <a:r>
            <a:rPr lang="sr-Latn-RS" sz="2300" dirty="0">
              <a:solidFill>
                <a:schemeClr val="bg1"/>
              </a:solidFill>
              <a:latin typeface="Gotic"/>
            </a:rPr>
            <a:t> </a:t>
          </a:r>
          <a:endParaRPr lang="sr-Latn-RS" sz="2300" noProof="0" dirty="0">
            <a:solidFill>
              <a:schemeClr val="bg1"/>
            </a:solidFill>
            <a:latin typeface="Gotic"/>
          </a:endParaRPr>
        </a:p>
      </dgm:t>
    </dgm:pt>
    <dgm:pt modelId="{3D235380-4150-4C66-AF0B-5B9BA20FD346}" type="parTrans" cxnId="{3E8034C9-8C3B-476E-9AA2-DF48AB48115A}">
      <dgm:prSet/>
      <dgm:spPr/>
      <dgm:t>
        <a:bodyPr/>
        <a:lstStyle/>
        <a:p>
          <a:endParaRPr lang="sr-Latn-RS" sz="2300" noProof="0">
            <a:solidFill>
              <a:schemeClr val="bg1"/>
            </a:solidFill>
            <a:latin typeface="Gotic"/>
          </a:endParaRPr>
        </a:p>
      </dgm:t>
    </dgm:pt>
    <dgm:pt modelId="{90EFAB58-0E19-4944-AD3E-B20A347DC99B}" type="sibTrans" cxnId="{3E8034C9-8C3B-476E-9AA2-DF48AB48115A}">
      <dgm:prSet/>
      <dgm:spPr/>
      <dgm:t>
        <a:bodyPr/>
        <a:lstStyle/>
        <a:p>
          <a:endParaRPr lang="sr-Latn-RS" sz="2300" noProof="0">
            <a:solidFill>
              <a:schemeClr val="bg1"/>
            </a:solidFill>
            <a:latin typeface="Gotic"/>
          </a:endParaRPr>
        </a:p>
      </dgm:t>
    </dgm:pt>
    <dgm:pt modelId="{D8360189-CBF1-487F-AE76-50572386F21F}">
      <dgm:prSet phldrT="[Text]" custT="1"/>
      <dgm:spPr/>
      <dgm:t>
        <a:bodyPr/>
        <a:lstStyle/>
        <a:p>
          <a:r>
            <a:rPr lang="sr-Cyrl-RS" sz="2300" dirty="0">
              <a:solidFill>
                <a:schemeClr val="bg1"/>
              </a:solidFill>
              <a:latin typeface="Gotic"/>
              <a:ea typeface="Arial" panose="020B0604020202020204" pitchFamily="34" charset="0"/>
              <a:cs typeface="+mn-cs"/>
            </a:rPr>
            <a:t>Разумети модалитет вршења </a:t>
          </a:r>
          <a:r>
            <a:rPr lang="sr-Cyrl-RS" sz="2300" b="1" u="sng" dirty="0">
              <a:solidFill>
                <a:schemeClr val="bg1"/>
              </a:solidFill>
              <a:latin typeface="Gotic"/>
              <a:ea typeface="Arial" panose="020B0604020202020204" pitchFamily="34" charset="0"/>
              <a:cs typeface="+mn-cs"/>
            </a:rPr>
            <a:t>утицаја лидера</a:t>
          </a:r>
          <a:r>
            <a:rPr lang="sr-Cyrl-RS" sz="2300" b="0" u="none" dirty="0">
              <a:solidFill>
                <a:schemeClr val="bg1"/>
              </a:solidFill>
              <a:latin typeface="Gotic"/>
              <a:ea typeface="Arial" panose="020B0604020202020204" pitchFamily="34" charset="0"/>
              <a:cs typeface="+mn-cs"/>
            </a:rPr>
            <a:t> на организационе промене</a:t>
          </a:r>
          <a:r>
            <a:rPr lang="en-US" sz="2300" dirty="0">
              <a:solidFill>
                <a:schemeClr val="bg1"/>
              </a:solidFill>
              <a:latin typeface="Gotic"/>
              <a:ea typeface="Arial" panose="020B0604020202020204" pitchFamily="34" charset="0"/>
              <a:cs typeface="+mn-cs"/>
            </a:rPr>
            <a:t> </a:t>
          </a:r>
          <a:endParaRPr lang="sr-Latn-RS" sz="2300" noProof="0" dirty="0">
            <a:solidFill>
              <a:schemeClr val="bg1"/>
            </a:solidFill>
            <a:latin typeface="Gotic"/>
          </a:endParaRPr>
        </a:p>
      </dgm:t>
    </dgm:pt>
    <dgm:pt modelId="{6D6E25CE-082C-432B-90FB-29E6F8494FF6}" type="parTrans" cxnId="{963ABDA2-3893-47C0-9669-D36D159FE409}">
      <dgm:prSet/>
      <dgm:spPr/>
      <dgm:t>
        <a:bodyPr/>
        <a:lstStyle/>
        <a:p>
          <a:endParaRPr lang="sr-Latn-RS" sz="2300" noProof="0">
            <a:solidFill>
              <a:schemeClr val="bg1"/>
            </a:solidFill>
            <a:latin typeface="Gotic"/>
          </a:endParaRPr>
        </a:p>
      </dgm:t>
    </dgm:pt>
    <dgm:pt modelId="{CF38297C-BF22-40AF-9F33-BABCA2CB956C}" type="sibTrans" cxnId="{963ABDA2-3893-47C0-9669-D36D159FE409}">
      <dgm:prSet/>
      <dgm:spPr/>
      <dgm:t>
        <a:bodyPr/>
        <a:lstStyle/>
        <a:p>
          <a:endParaRPr lang="sr-Latn-RS" sz="2300" noProof="0">
            <a:solidFill>
              <a:schemeClr val="bg1"/>
            </a:solidFill>
            <a:latin typeface="Gotic"/>
          </a:endParaRPr>
        </a:p>
      </dgm:t>
    </dgm:pt>
    <dgm:pt modelId="{9366AA6C-FB8D-4AA5-BCBD-AD77F95917EB}" type="pres">
      <dgm:prSet presAssocID="{031424DD-90E1-4C96-88B6-72D17B9C7C2F}" presName="Name0" presStyleCnt="0">
        <dgm:presLayoutVars>
          <dgm:chMax val="7"/>
          <dgm:chPref val="7"/>
          <dgm:dir/>
        </dgm:presLayoutVars>
      </dgm:prSet>
      <dgm:spPr/>
    </dgm:pt>
    <dgm:pt modelId="{7B20F3C1-DDE2-4A3D-A957-C3D394B328CF}" type="pres">
      <dgm:prSet presAssocID="{031424DD-90E1-4C96-88B6-72D17B9C7C2F}" presName="Name1" presStyleCnt="0"/>
      <dgm:spPr/>
    </dgm:pt>
    <dgm:pt modelId="{46477880-EE68-4777-A940-980441E0BD2D}" type="pres">
      <dgm:prSet presAssocID="{031424DD-90E1-4C96-88B6-72D17B9C7C2F}" presName="cycle" presStyleCnt="0"/>
      <dgm:spPr/>
    </dgm:pt>
    <dgm:pt modelId="{D103BD28-5894-47CC-BDA3-B244D330B3A2}" type="pres">
      <dgm:prSet presAssocID="{031424DD-90E1-4C96-88B6-72D17B9C7C2F}" presName="srcNode" presStyleLbl="node1" presStyleIdx="0" presStyleCnt="3"/>
      <dgm:spPr/>
    </dgm:pt>
    <dgm:pt modelId="{E908BE85-A30E-4ED9-8A14-A7931E562899}" type="pres">
      <dgm:prSet presAssocID="{031424DD-90E1-4C96-88B6-72D17B9C7C2F}" presName="conn" presStyleLbl="parChTrans1D2" presStyleIdx="0" presStyleCnt="1"/>
      <dgm:spPr/>
    </dgm:pt>
    <dgm:pt modelId="{EF9F5BB6-F565-4AAC-9484-B4DC19A90FD1}" type="pres">
      <dgm:prSet presAssocID="{031424DD-90E1-4C96-88B6-72D17B9C7C2F}" presName="extraNode" presStyleLbl="node1" presStyleIdx="0" presStyleCnt="3"/>
      <dgm:spPr/>
    </dgm:pt>
    <dgm:pt modelId="{720D4F3D-40E6-44B3-83AE-F253D522F2D9}" type="pres">
      <dgm:prSet presAssocID="{031424DD-90E1-4C96-88B6-72D17B9C7C2F}" presName="dstNode" presStyleLbl="node1" presStyleIdx="0" presStyleCnt="3"/>
      <dgm:spPr/>
    </dgm:pt>
    <dgm:pt modelId="{8C926277-845B-4C67-9A48-81CBEA815889}" type="pres">
      <dgm:prSet presAssocID="{ACF5095A-1FDF-4F99-B02E-947BA9E662B3}" presName="text_1" presStyleLbl="node1" presStyleIdx="0" presStyleCnt="3">
        <dgm:presLayoutVars>
          <dgm:bulletEnabled val="1"/>
        </dgm:presLayoutVars>
      </dgm:prSet>
      <dgm:spPr/>
    </dgm:pt>
    <dgm:pt modelId="{ACA46DCA-1191-465B-BD28-9CF3D0255039}" type="pres">
      <dgm:prSet presAssocID="{ACF5095A-1FDF-4F99-B02E-947BA9E662B3}" presName="accent_1" presStyleCnt="0"/>
      <dgm:spPr/>
    </dgm:pt>
    <dgm:pt modelId="{12BD987B-19B5-425C-8415-5882172F0A8D}" type="pres">
      <dgm:prSet presAssocID="{ACF5095A-1FDF-4F99-B02E-947BA9E662B3}" presName="accentRepeatNode" presStyleLbl="solidFgAcc1" presStyleIdx="0" presStyleCnt="3"/>
      <dgm:spPr/>
    </dgm:pt>
    <dgm:pt modelId="{1CF30EF7-951D-4306-824F-72FB8C2F5DC1}" type="pres">
      <dgm:prSet presAssocID="{E2E77D39-F74D-4791-901D-F36BFBE391EA}" presName="text_2" presStyleLbl="node1" presStyleIdx="1" presStyleCnt="3">
        <dgm:presLayoutVars>
          <dgm:bulletEnabled val="1"/>
        </dgm:presLayoutVars>
      </dgm:prSet>
      <dgm:spPr/>
    </dgm:pt>
    <dgm:pt modelId="{012F78E6-F182-4F7A-94AC-132005F7F5F6}" type="pres">
      <dgm:prSet presAssocID="{E2E77D39-F74D-4791-901D-F36BFBE391EA}" presName="accent_2" presStyleCnt="0"/>
      <dgm:spPr/>
    </dgm:pt>
    <dgm:pt modelId="{BCA90F1E-5A2A-45AF-8520-3ECB2148D2ED}" type="pres">
      <dgm:prSet presAssocID="{E2E77D39-F74D-4791-901D-F36BFBE391EA}" presName="accentRepeatNode" presStyleLbl="solidFgAcc1" presStyleIdx="1" presStyleCnt="3" custLinFactNeighborX="6373" custLinFactNeighborY="-851"/>
      <dgm:spPr/>
    </dgm:pt>
    <dgm:pt modelId="{F3C53755-186B-4ED8-8145-266E48903D7C}" type="pres">
      <dgm:prSet presAssocID="{D8360189-CBF1-487F-AE76-50572386F21F}" presName="text_3" presStyleLbl="node1" presStyleIdx="2" presStyleCnt="3">
        <dgm:presLayoutVars>
          <dgm:bulletEnabled val="1"/>
        </dgm:presLayoutVars>
      </dgm:prSet>
      <dgm:spPr/>
    </dgm:pt>
    <dgm:pt modelId="{B37EFAB0-D763-4427-BC9B-F8128EAA8AFC}" type="pres">
      <dgm:prSet presAssocID="{D8360189-CBF1-487F-AE76-50572386F21F}" presName="accent_3" presStyleCnt="0"/>
      <dgm:spPr/>
    </dgm:pt>
    <dgm:pt modelId="{FDEE5508-D437-4F1E-90C7-99A3ACFD66EB}" type="pres">
      <dgm:prSet presAssocID="{D8360189-CBF1-487F-AE76-50572386F21F}" presName="accentRepeatNode" presStyleLbl="solidFgAcc1" presStyleIdx="2" presStyleCnt="3"/>
      <dgm:spPr/>
    </dgm:pt>
  </dgm:ptLst>
  <dgm:cxnLst>
    <dgm:cxn modelId="{7A93FE02-29C8-41C3-903A-32E69417251D}" type="presOf" srcId="{ACF5095A-1FDF-4F99-B02E-947BA9E662B3}" destId="{8C926277-845B-4C67-9A48-81CBEA815889}" srcOrd="0" destOrd="0" presId="urn:microsoft.com/office/officeart/2008/layout/VerticalCurvedList"/>
    <dgm:cxn modelId="{E6491F1B-8DC3-44AF-9E61-3FEEA616F35D}" type="presOf" srcId="{E2E77D39-F74D-4791-901D-F36BFBE391EA}" destId="{1CF30EF7-951D-4306-824F-72FB8C2F5DC1}" srcOrd="0" destOrd="0" presId="urn:microsoft.com/office/officeart/2008/layout/VerticalCurvedList"/>
    <dgm:cxn modelId="{88D68643-8856-4FA5-95B9-F0585A86B586}" srcId="{031424DD-90E1-4C96-88B6-72D17B9C7C2F}" destId="{ACF5095A-1FDF-4F99-B02E-947BA9E662B3}" srcOrd="0" destOrd="0" parTransId="{418FC054-80A6-4FD1-875B-D28678D1DF49}" sibTransId="{6D90C302-F869-432D-8349-0212FB5BB079}"/>
    <dgm:cxn modelId="{963ABDA2-3893-47C0-9669-D36D159FE409}" srcId="{031424DD-90E1-4C96-88B6-72D17B9C7C2F}" destId="{D8360189-CBF1-487F-AE76-50572386F21F}" srcOrd="2" destOrd="0" parTransId="{6D6E25CE-082C-432B-90FB-29E6F8494FF6}" sibTransId="{CF38297C-BF22-40AF-9F33-BABCA2CB956C}"/>
    <dgm:cxn modelId="{B77370A6-08D9-4953-A55A-D62FE004D052}" type="presOf" srcId="{6D90C302-F869-432D-8349-0212FB5BB079}" destId="{E908BE85-A30E-4ED9-8A14-A7931E562899}" srcOrd="0" destOrd="0" presId="urn:microsoft.com/office/officeart/2008/layout/VerticalCurvedList"/>
    <dgm:cxn modelId="{3E8034C9-8C3B-476E-9AA2-DF48AB48115A}" srcId="{031424DD-90E1-4C96-88B6-72D17B9C7C2F}" destId="{E2E77D39-F74D-4791-901D-F36BFBE391EA}" srcOrd="1" destOrd="0" parTransId="{3D235380-4150-4C66-AF0B-5B9BA20FD346}" sibTransId="{90EFAB58-0E19-4944-AD3E-B20A347DC99B}"/>
    <dgm:cxn modelId="{393D06D8-283C-4E72-9794-2B459CC3231B}" type="presOf" srcId="{031424DD-90E1-4C96-88B6-72D17B9C7C2F}" destId="{9366AA6C-FB8D-4AA5-BCBD-AD77F95917EB}" srcOrd="0" destOrd="0" presId="urn:microsoft.com/office/officeart/2008/layout/VerticalCurvedList"/>
    <dgm:cxn modelId="{0B040CDB-EC3D-47B6-AAA0-258C212153FF}" type="presOf" srcId="{D8360189-CBF1-487F-AE76-50572386F21F}" destId="{F3C53755-186B-4ED8-8145-266E48903D7C}" srcOrd="0" destOrd="0" presId="urn:microsoft.com/office/officeart/2008/layout/VerticalCurvedList"/>
    <dgm:cxn modelId="{0170A3EF-F2EF-413E-911E-25157AA0AB42}" type="presParOf" srcId="{9366AA6C-FB8D-4AA5-BCBD-AD77F95917EB}" destId="{7B20F3C1-DDE2-4A3D-A957-C3D394B328CF}" srcOrd="0" destOrd="0" presId="urn:microsoft.com/office/officeart/2008/layout/VerticalCurvedList"/>
    <dgm:cxn modelId="{F95E751A-6EA0-4BCA-99F9-71E745643A37}" type="presParOf" srcId="{7B20F3C1-DDE2-4A3D-A957-C3D394B328CF}" destId="{46477880-EE68-4777-A940-980441E0BD2D}" srcOrd="0" destOrd="0" presId="urn:microsoft.com/office/officeart/2008/layout/VerticalCurvedList"/>
    <dgm:cxn modelId="{29C17B1D-95D8-45CC-A026-D3DC75956535}" type="presParOf" srcId="{46477880-EE68-4777-A940-980441E0BD2D}" destId="{D103BD28-5894-47CC-BDA3-B244D330B3A2}" srcOrd="0" destOrd="0" presId="urn:microsoft.com/office/officeart/2008/layout/VerticalCurvedList"/>
    <dgm:cxn modelId="{925154D1-63E4-4E43-B9F9-4AFFE78C6ADA}" type="presParOf" srcId="{46477880-EE68-4777-A940-980441E0BD2D}" destId="{E908BE85-A30E-4ED9-8A14-A7931E562899}" srcOrd="1" destOrd="0" presId="urn:microsoft.com/office/officeart/2008/layout/VerticalCurvedList"/>
    <dgm:cxn modelId="{38AA23F0-07FD-479D-BAC9-65E39CEAF4AA}" type="presParOf" srcId="{46477880-EE68-4777-A940-980441E0BD2D}" destId="{EF9F5BB6-F565-4AAC-9484-B4DC19A90FD1}" srcOrd="2" destOrd="0" presId="urn:microsoft.com/office/officeart/2008/layout/VerticalCurvedList"/>
    <dgm:cxn modelId="{4E87A6F4-65CC-4A7A-9638-DD790B1C670B}" type="presParOf" srcId="{46477880-EE68-4777-A940-980441E0BD2D}" destId="{720D4F3D-40E6-44B3-83AE-F253D522F2D9}" srcOrd="3" destOrd="0" presId="urn:microsoft.com/office/officeart/2008/layout/VerticalCurvedList"/>
    <dgm:cxn modelId="{0FD4FF54-1EC6-4E6A-9B6B-8D10492D5EA9}" type="presParOf" srcId="{7B20F3C1-DDE2-4A3D-A957-C3D394B328CF}" destId="{8C926277-845B-4C67-9A48-81CBEA815889}" srcOrd="1" destOrd="0" presId="urn:microsoft.com/office/officeart/2008/layout/VerticalCurvedList"/>
    <dgm:cxn modelId="{3AB4B862-3DA1-4987-B647-667EF5B2232F}" type="presParOf" srcId="{7B20F3C1-DDE2-4A3D-A957-C3D394B328CF}" destId="{ACA46DCA-1191-465B-BD28-9CF3D0255039}" srcOrd="2" destOrd="0" presId="urn:microsoft.com/office/officeart/2008/layout/VerticalCurvedList"/>
    <dgm:cxn modelId="{876DBBE4-8C76-4630-BD4D-F4EC4068605D}" type="presParOf" srcId="{ACA46DCA-1191-465B-BD28-9CF3D0255039}" destId="{12BD987B-19B5-425C-8415-5882172F0A8D}" srcOrd="0" destOrd="0" presId="urn:microsoft.com/office/officeart/2008/layout/VerticalCurvedList"/>
    <dgm:cxn modelId="{EEF1A8E8-DCA0-4B44-93AB-24DA8C506289}" type="presParOf" srcId="{7B20F3C1-DDE2-4A3D-A957-C3D394B328CF}" destId="{1CF30EF7-951D-4306-824F-72FB8C2F5DC1}" srcOrd="3" destOrd="0" presId="urn:microsoft.com/office/officeart/2008/layout/VerticalCurvedList"/>
    <dgm:cxn modelId="{8B3E849F-E747-4462-AED0-E0B85C97A8BB}" type="presParOf" srcId="{7B20F3C1-DDE2-4A3D-A957-C3D394B328CF}" destId="{012F78E6-F182-4F7A-94AC-132005F7F5F6}" srcOrd="4" destOrd="0" presId="urn:microsoft.com/office/officeart/2008/layout/VerticalCurvedList"/>
    <dgm:cxn modelId="{D772C70D-DB29-4AC3-A10B-D0AB534C35BB}" type="presParOf" srcId="{012F78E6-F182-4F7A-94AC-132005F7F5F6}" destId="{BCA90F1E-5A2A-45AF-8520-3ECB2148D2ED}" srcOrd="0" destOrd="0" presId="urn:microsoft.com/office/officeart/2008/layout/VerticalCurvedList"/>
    <dgm:cxn modelId="{1EFF4F93-EB03-44A9-A3BA-FC4696D0A4B2}" type="presParOf" srcId="{7B20F3C1-DDE2-4A3D-A957-C3D394B328CF}" destId="{F3C53755-186B-4ED8-8145-266E48903D7C}" srcOrd="5" destOrd="0" presId="urn:microsoft.com/office/officeart/2008/layout/VerticalCurvedList"/>
    <dgm:cxn modelId="{2A12BCFC-A9B6-4C46-BC57-C381D53E654A}" type="presParOf" srcId="{7B20F3C1-DDE2-4A3D-A957-C3D394B328CF}" destId="{B37EFAB0-D763-4427-BC9B-F8128EAA8AFC}" srcOrd="6" destOrd="0" presId="urn:microsoft.com/office/officeart/2008/layout/VerticalCurvedList"/>
    <dgm:cxn modelId="{A40C9434-A390-44D1-99DA-BC3C83B6D462}" type="presParOf" srcId="{B37EFAB0-D763-4427-BC9B-F8128EAA8AFC}" destId="{FDEE5508-D437-4F1E-90C7-99A3ACFD66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C8DB2-2E03-4324-8BD7-3E5E592A3C06}"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en-US"/>
        </a:p>
      </dgm:t>
    </dgm:pt>
    <dgm:pt modelId="{E920862A-F536-4E48-8363-CD594879615D}">
      <dgm:prSet custT="1"/>
      <dgm:spPr/>
      <dgm:t>
        <a:bodyPr/>
        <a:lstStyle/>
        <a:p>
          <a:r>
            <a:rPr lang="sr-Cyrl-RS" sz="1300" b="0" i="0" kern="1200" dirty="0"/>
            <a:t>Отпори променама у организацији</a:t>
          </a:r>
          <a:endParaRPr lang="en-US" sz="1300" b="0" i="0" kern="1200" dirty="0">
            <a:latin typeface="Arial"/>
            <a:ea typeface="+mn-ea"/>
            <a:cs typeface="Arial"/>
          </a:endParaRPr>
        </a:p>
      </dgm:t>
    </dgm:pt>
    <dgm:pt modelId="{0A9AE880-E5B2-499B-AA28-73988728AB80}" type="parTrans" cxnId="{B64DEC50-09B8-47AF-8E9D-C59DDA4608DC}">
      <dgm:prSet/>
      <dgm:spPr/>
      <dgm:t>
        <a:bodyPr/>
        <a:lstStyle/>
        <a:p>
          <a:endParaRPr lang="en-US" sz="2400"/>
        </a:p>
      </dgm:t>
    </dgm:pt>
    <dgm:pt modelId="{E57E047D-75A2-45B1-B5B1-F5DC9FD7A2D5}" type="sibTrans" cxnId="{B64DEC50-09B8-47AF-8E9D-C59DDA4608DC}">
      <dgm:prSet custT="1"/>
      <dgm:spPr/>
      <dgm:t>
        <a:bodyPr/>
        <a:lstStyle/>
        <a:p>
          <a:endParaRPr lang="en-US" sz="1000"/>
        </a:p>
      </dgm:t>
    </dgm:pt>
    <dgm:pt modelId="{6CC4DDF5-693C-4E65-B35A-9921399C6157}">
      <dgm:prSet custT="1"/>
      <dgm:spPr/>
      <dgm:t>
        <a:bodyPr/>
        <a:lstStyle/>
        <a:p>
          <a:r>
            <a:rPr lang="sr-Cyrl-RS" sz="1200" dirty="0"/>
            <a:t>Модели за управљање променама</a:t>
          </a:r>
          <a:endParaRPr lang="en-US" sz="1200" dirty="0"/>
        </a:p>
      </dgm:t>
    </dgm:pt>
    <dgm:pt modelId="{E7BD02EE-B489-43EB-8C29-A9255AAF4323}" type="parTrans" cxnId="{E9E91BCB-2A20-4FA1-8BCB-E26A62F5169A}">
      <dgm:prSet/>
      <dgm:spPr/>
      <dgm:t>
        <a:bodyPr/>
        <a:lstStyle/>
        <a:p>
          <a:endParaRPr lang="en-US" sz="2400"/>
        </a:p>
      </dgm:t>
    </dgm:pt>
    <dgm:pt modelId="{06434B18-CD56-4E0E-851E-741E11345F9F}" type="sibTrans" cxnId="{E9E91BCB-2A20-4FA1-8BCB-E26A62F5169A}">
      <dgm:prSet custT="1"/>
      <dgm:spPr/>
      <dgm:t>
        <a:bodyPr/>
        <a:lstStyle/>
        <a:p>
          <a:endParaRPr lang="en-US" sz="1000"/>
        </a:p>
      </dgm:t>
    </dgm:pt>
    <dgm:pt modelId="{559B4003-AD1E-4944-9BBC-2A8D2AB40658}">
      <dgm:prSet custT="1"/>
      <dgm:spPr/>
      <dgm:t>
        <a:bodyPr/>
        <a:lstStyle/>
        <a:p>
          <a:r>
            <a:rPr lang="sr-Cyrl-RS" sz="1600" b="0" i="0" dirty="0"/>
            <a:t>Врсте промена</a:t>
          </a:r>
          <a:endParaRPr lang="en-US" sz="1600" dirty="0"/>
        </a:p>
      </dgm:t>
    </dgm:pt>
    <dgm:pt modelId="{F32F1775-16BD-4C14-83FC-B4FE97712791}" type="parTrans" cxnId="{751D109A-9BD7-4707-90F0-62617FE6F35E}">
      <dgm:prSet/>
      <dgm:spPr/>
      <dgm:t>
        <a:bodyPr/>
        <a:lstStyle/>
        <a:p>
          <a:endParaRPr lang="en-US" sz="2400"/>
        </a:p>
      </dgm:t>
    </dgm:pt>
    <dgm:pt modelId="{4838DC3D-1918-41CE-B948-C4757BC6F103}" type="sibTrans" cxnId="{751D109A-9BD7-4707-90F0-62617FE6F35E}">
      <dgm:prSet custT="1"/>
      <dgm:spPr/>
      <dgm:t>
        <a:bodyPr/>
        <a:lstStyle/>
        <a:p>
          <a:endParaRPr lang="en-US" sz="1000"/>
        </a:p>
      </dgm:t>
    </dgm:pt>
    <dgm:pt modelId="{000E047D-30C6-47DB-9620-FC94A0F75528}">
      <dgm:prSet custT="1"/>
      <dgm:spPr/>
      <dgm:t>
        <a:bodyPr/>
        <a:lstStyle/>
        <a:p>
          <a:r>
            <a:rPr lang="sr-Cyrl-RS" sz="1400" b="0" i="0" dirty="0"/>
            <a:t>Процес управљања променама</a:t>
          </a:r>
          <a:endParaRPr lang="en-US" sz="1400" dirty="0"/>
        </a:p>
      </dgm:t>
    </dgm:pt>
    <dgm:pt modelId="{01BC73E0-7DD8-4CA6-BB3D-9C1F4C2F5011}" type="parTrans" cxnId="{CBE3C8C3-AE31-46CB-B58F-9A2C34CA75F0}">
      <dgm:prSet/>
      <dgm:spPr/>
      <dgm:t>
        <a:bodyPr/>
        <a:lstStyle/>
        <a:p>
          <a:endParaRPr lang="en-US" sz="2400"/>
        </a:p>
      </dgm:t>
    </dgm:pt>
    <dgm:pt modelId="{2BA8C34E-C648-4DAB-934D-EAF2A9F68D09}" type="sibTrans" cxnId="{CBE3C8C3-AE31-46CB-B58F-9A2C34CA75F0}">
      <dgm:prSet custT="1"/>
      <dgm:spPr/>
      <dgm:t>
        <a:bodyPr/>
        <a:lstStyle/>
        <a:p>
          <a:endParaRPr lang="en-US" sz="1000"/>
        </a:p>
      </dgm:t>
    </dgm:pt>
    <dgm:pt modelId="{A54A490D-C3DB-43DE-9E29-A3EB57ADDF48}">
      <dgm:prSet custT="1"/>
      <dgm:spPr/>
      <dgm:t>
        <a:bodyPr/>
        <a:lstStyle/>
        <a:p>
          <a:r>
            <a:rPr lang="sr-Cyrl-RS" sz="1300" dirty="0"/>
            <a:t>Стилови лидерства</a:t>
          </a:r>
          <a:endParaRPr lang="en-US" sz="1300" dirty="0"/>
        </a:p>
      </dgm:t>
    </dgm:pt>
    <dgm:pt modelId="{D143FF55-61E5-451F-81ED-ED440F0D36EF}" type="parTrans" cxnId="{D8868180-CF74-4075-9CF4-89AC5E1A41DC}">
      <dgm:prSet/>
      <dgm:spPr/>
      <dgm:t>
        <a:bodyPr/>
        <a:lstStyle/>
        <a:p>
          <a:endParaRPr lang="en-US" sz="2400"/>
        </a:p>
      </dgm:t>
    </dgm:pt>
    <dgm:pt modelId="{DB840EAB-2AAD-4A94-98EB-FAC6066BD694}" type="sibTrans" cxnId="{D8868180-CF74-4075-9CF4-89AC5E1A41DC}">
      <dgm:prSet custT="1"/>
      <dgm:spPr/>
      <dgm:t>
        <a:bodyPr/>
        <a:lstStyle/>
        <a:p>
          <a:endParaRPr lang="en-US" sz="1000"/>
        </a:p>
      </dgm:t>
    </dgm:pt>
    <dgm:pt modelId="{84D8107B-3278-4776-924B-C93EE4835563}">
      <dgm:prSet custT="1"/>
      <dgm:spPr/>
      <dgm:t>
        <a:bodyPr/>
        <a:lstStyle/>
        <a:p>
          <a:r>
            <a:rPr lang="sr-Cyrl-RS" sz="1400" dirty="0"/>
            <a:t>Организациона култура и лидерство</a:t>
          </a:r>
          <a:endParaRPr lang="en-US" sz="1400" dirty="0"/>
        </a:p>
      </dgm:t>
    </dgm:pt>
    <dgm:pt modelId="{540E9E2E-3CDA-4378-B54D-602B126B64F3}" type="parTrans" cxnId="{914FC1F7-6858-43CE-9F3C-1A1932A473C8}">
      <dgm:prSet/>
      <dgm:spPr/>
      <dgm:t>
        <a:bodyPr/>
        <a:lstStyle/>
        <a:p>
          <a:endParaRPr lang="en-US" sz="2400"/>
        </a:p>
      </dgm:t>
    </dgm:pt>
    <dgm:pt modelId="{C1D65D49-9B00-40F7-9027-A1EC32ECAAC9}" type="sibTrans" cxnId="{914FC1F7-6858-43CE-9F3C-1A1932A473C8}">
      <dgm:prSet custT="1"/>
      <dgm:spPr/>
      <dgm:t>
        <a:bodyPr/>
        <a:lstStyle/>
        <a:p>
          <a:endParaRPr lang="en-US" sz="1000"/>
        </a:p>
      </dgm:t>
    </dgm:pt>
    <dgm:pt modelId="{CE209147-A568-4E87-8239-7F0D9474AC19}">
      <dgm:prSet custT="1"/>
      <dgm:spPr/>
      <dgm:t>
        <a:bodyPr/>
        <a:lstStyle/>
        <a:p>
          <a:r>
            <a:rPr lang="sr-Cyrl-RS" sz="1400" dirty="0"/>
            <a:t>Трансформационо лидерство</a:t>
          </a:r>
          <a:endParaRPr lang="en-US" sz="1200" dirty="0"/>
        </a:p>
      </dgm:t>
    </dgm:pt>
    <dgm:pt modelId="{8F367477-8133-449B-B462-AD6665342FA7}" type="parTrans" cxnId="{B48FD3A7-3D7C-4142-B191-80DB8CBA2664}">
      <dgm:prSet/>
      <dgm:spPr/>
      <dgm:t>
        <a:bodyPr/>
        <a:lstStyle/>
        <a:p>
          <a:endParaRPr lang="en-US" sz="2400"/>
        </a:p>
      </dgm:t>
    </dgm:pt>
    <dgm:pt modelId="{96DD2B58-3BD0-45F2-8A3E-A246ACEB384A}" type="sibTrans" cxnId="{B48FD3A7-3D7C-4142-B191-80DB8CBA2664}">
      <dgm:prSet custT="1"/>
      <dgm:spPr/>
      <dgm:t>
        <a:bodyPr/>
        <a:lstStyle/>
        <a:p>
          <a:endParaRPr lang="en-US" sz="1000"/>
        </a:p>
      </dgm:t>
    </dgm:pt>
    <dgm:pt modelId="{48ACB4A3-ED5A-4305-B965-70D1952AC354}">
      <dgm:prSet custT="1"/>
      <dgm:spPr/>
      <dgm:t>
        <a:bodyPr/>
        <a:lstStyle/>
        <a:p>
          <a:r>
            <a:rPr lang="sr-Cyrl-RS" sz="1400" dirty="0"/>
            <a:t>Ситуациони приступ лидерству</a:t>
          </a:r>
          <a:endParaRPr lang="en-US" sz="1200" dirty="0"/>
        </a:p>
      </dgm:t>
    </dgm:pt>
    <dgm:pt modelId="{28886421-D953-4000-8E71-E5112D86DCAE}" type="parTrans" cxnId="{72DB1C7A-9FDD-42AA-B9AB-E336046699D8}">
      <dgm:prSet/>
      <dgm:spPr/>
      <dgm:t>
        <a:bodyPr/>
        <a:lstStyle/>
        <a:p>
          <a:endParaRPr lang="en-US" sz="2400"/>
        </a:p>
      </dgm:t>
    </dgm:pt>
    <dgm:pt modelId="{B1621994-9205-4FE2-B3F9-6BEAE8EB6C84}" type="sibTrans" cxnId="{72DB1C7A-9FDD-42AA-B9AB-E336046699D8}">
      <dgm:prSet custT="1"/>
      <dgm:spPr/>
      <dgm:t>
        <a:bodyPr/>
        <a:lstStyle/>
        <a:p>
          <a:endParaRPr lang="en-US" sz="1000"/>
        </a:p>
      </dgm:t>
    </dgm:pt>
    <dgm:pt modelId="{BBBC1365-547B-4EAA-9E82-1D0FF94706E4}" type="pres">
      <dgm:prSet presAssocID="{759C8DB2-2E03-4324-8BD7-3E5E592A3C06}" presName="cycle" presStyleCnt="0">
        <dgm:presLayoutVars>
          <dgm:dir/>
          <dgm:resizeHandles val="exact"/>
        </dgm:presLayoutVars>
      </dgm:prSet>
      <dgm:spPr/>
    </dgm:pt>
    <dgm:pt modelId="{B033B29F-EF9C-45DC-B689-A24B7DB363A8}" type="pres">
      <dgm:prSet presAssocID="{E920862A-F536-4E48-8363-CD594879615D}" presName="node" presStyleLbl="node1" presStyleIdx="0" presStyleCnt="8" custScaleX="121750" custRadScaleRad="101293">
        <dgm:presLayoutVars>
          <dgm:bulletEnabled val="1"/>
        </dgm:presLayoutVars>
      </dgm:prSet>
      <dgm:spPr/>
    </dgm:pt>
    <dgm:pt modelId="{3A46EB4D-A3B7-4F48-B425-09A0E0E9DDC9}" type="pres">
      <dgm:prSet presAssocID="{E57E047D-75A2-45B1-B5B1-F5DC9FD7A2D5}" presName="sibTrans" presStyleLbl="sibTrans2D1" presStyleIdx="0" presStyleCnt="8"/>
      <dgm:spPr/>
    </dgm:pt>
    <dgm:pt modelId="{A9B88061-43B1-43E4-907A-E0D49188C092}" type="pres">
      <dgm:prSet presAssocID="{E57E047D-75A2-45B1-B5B1-F5DC9FD7A2D5}" presName="connectorText" presStyleLbl="sibTrans2D1" presStyleIdx="0" presStyleCnt="8"/>
      <dgm:spPr/>
    </dgm:pt>
    <dgm:pt modelId="{96813890-5A6B-4506-92CD-AEAE7E30C7D1}" type="pres">
      <dgm:prSet presAssocID="{6CC4DDF5-693C-4E65-B35A-9921399C6157}" presName="node" presStyleLbl="node1" presStyleIdx="1" presStyleCnt="8" custScaleX="111200" custRadScaleRad="99884" custRadScaleInc="27994">
        <dgm:presLayoutVars>
          <dgm:bulletEnabled val="1"/>
        </dgm:presLayoutVars>
      </dgm:prSet>
      <dgm:spPr/>
    </dgm:pt>
    <dgm:pt modelId="{58AA6751-1C9E-4767-B07D-426FAA0DA39B}" type="pres">
      <dgm:prSet presAssocID="{06434B18-CD56-4E0E-851E-741E11345F9F}" presName="sibTrans" presStyleLbl="sibTrans2D1" presStyleIdx="1" presStyleCnt="8"/>
      <dgm:spPr/>
    </dgm:pt>
    <dgm:pt modelId="{7DD9B674-2380-4812-B229-A6D3D5D245DF}" type="pres">
      <dgm:prSet presAssocID="{06434B18-CD56-4E0E-851E-741E11345F9F}" presName="connectorText" presStyleLbl="sibTrans2D1" presStyleIdx="1" presStyleCnt="8"/>
      <dgm:spPr/>
    </dgm:pt>
    <dgm:pt modelId="{3218DD2B-13E5-46F0-9C64-492B275B2E07}" type="pres">
      <dgm:prSet presAssocID="{559B4003-AD1E-4944-9BBC-2A8D2AB40658}" presName="node" presStyleLbl="node1" presStyleIdx="2" presStyleCnt="8" custScaleX="119740" custRadScaleRad="101475" custRadScaleInc="3330">
        <dgm:presLayoutVars>
          <dgm:bulletEnabled val="1"/>
        </dgm:presLayoutVars>
      </dgm:prSet>
      <dgm:spPr/>
    </dgm:pt>
    <dgm:pt modelId="{2F3A1336-CF33-4E58-9048-0603ACB6332F}" type="pres">
      <dgm:prSet presAssocID="{4838DC3D-1918-41CE-B948-C4757BC6F103}" presName="sibTrans" presStyleLbl="sibTrans2D1" presStyleIdx="2" presStyleCnt="8"/>
      <dgm:spPr/>
    </dgm:pt>
    <dgm:pt modelId="{D301DD4F-E680-4BB3-BF90-DF018739BA93}" type="pres">
      <dgm:prSet presAssocID="{4838DC3D-1918-41CE-B948-C4757BC6F103}" presName="connectorText" presStyleLbl="sibTrans2D1" presStyleIdx="2" presStyleCnt="8"/>
      <dgm:spPr/>
    </dgm:pt>
    <dgm:pt modelId="{DAD34B13-4183-4CB1-A39E-B01C814C00EF}" type="pres">
      <dgm:prSet presAssocID="{000E047D-30C6-47DB-9620-FC94A0F75528}" presName="node" presStyleLbl="node1" presStyleIdx="3" presStyleCnt="8" custScaleX="137505" custRadScaleRad="108601" custRadScaleInc="-19445">
        <dgm:presLayoutVars>
          <dgm:bulletEnabled val="1"/>
        </dgm:presLayoutVars>
      </dgm:prSet>
      <dgm:spPr/>
    </dgm:pt>
    <dgm:pt modelId="{34C86EC5-F230-4093-8845-5A0626099B8C}" type="pres">
      <dgm:prSet presAssocID="{2BA8C34E-C648-4DAB-934D-EAF2A9F68D09}" presName="sibTrans" presStyleLbl="sibTrans2D1" presStyleIdx="3" presStyleCnt="8"/>
      <dgm:spPr/>
    </dgm:pt>
    <dgm:pt modelId="{3DC21587-8655-4BF7-8023-D024429C5781}" type="pres">
      <dgm:prSet presAssocID="{2BA8C34E-C648-4DAB-934D-EAF2A9F68D09}" presName="connectorText" presStyleLbl="sibTrans2D1" presStyleIdx="3" presStyleCnt="8"/>
      <dgm:spPr/>
    </dgm:pt>
    <dgm:pt modelId="{882198CE-3A6C-49E6-93FA-2B15DDAA53EC}" type="pres">
      <dgm:prSet presAssocID="{A54A490D-C3DB-43DE-9E29-A3EB57ADDF48}" presName="node" presStyleLbl="node1" presStyleIdx="4" presStyleCnt="8" custScaleX="133811" custRadScaleRad="100559" custRadScaleInc="-281">
        <dgm:presLayoutVars>
          <dgm:bulletEnabled val="1"/>
        </dgm:presLayoutVars>
      </dgm:prSet>
      <dgm:spPr/>
    </dgm:pt>
    <dgm:pt modelId="{BC836A1E-A59B-4C7C-A71A-7EA43520DB24}" type="pres">
      <dgm:prSet presAssocID="{DB840EAB-2AAD-4A94-98EB-FAC6066BD694}" presName="sibTrans" presStyleLbl="sibTrans2D1" presStyleIdx="4" presStyleCnt="8"/>
      <dgm:spPr/>
    </dgm:pt>
    <dgm:pt modelId="{3CE0AF36-7507-41D4-9DD1-F40CB22D3174}" type="pres">
      <dgm:prSet presAssocID="{DB840EAB-2AAD-4A94-98EB-FAC6066BD694}" presName="connectorText" presStyleLbl="sibTrans2D1" presStyleIdx="4" presStyleCnt="8"/>
      <dgm:spPr/>
    </dgm:pt>
    <dgm:pt modelId="{6E9664A3-B96B-453B-BDDF-543354766B2A}" type="pres">
      <dgm:prSet presAssocID="{84D8107B-3278-4776-924B-C93EE4835563}" presName="node" presStyleLbl="node1" presStyleIdx="5" presStyleCnt="8" custScaleX="130384" custRadScaleRad="103467" custRadScaleInc="15358">
        <dgm:presLayoutVars>
          <dgm:bulletEnabled val="1"/>
        </dgm:presLayoutVars>
      </dgm:prSet>
      <dgm:spPr/>
    </dgm:pt>
    <dgm:pt modelId="{FF3C8110-D07A-45A6-8F5A-8CA4EC2F9CE0}" type="pres">
      <dgm:prSet presAssocID="{C1D65D49-9B00-40F7-9027-A1EC32ECAAC9}" presName="sibTrans" presStyleLbl="sibTrans2D1" presStyleIdx="5" presStyleCnt="8"/>
      <dgm:spPr/>
    </dgm:pt>
    <dgm:pt modelId="{C25BAA1F-3FD3-4D8C-8464-529F9DC640ED}" type="pres">
      <dgm:prSet presAssocID="{C1D65D49-9B00-40F7-9027-A1EC32ECAAC9}" presName="connectorText" presStyleLbl="sibTrans2D1" presStyleIdx="5" presStyleCnt="8"/>
      <dgm:spPr/>
    </dgm:pt>
    <dgm:pt modelId="{704234EF-A9CD-47D3-85E6-5BE0EB133FE0}" type="pres">
      <dgm:prSet presAssocID="{CE209147-A568-4E87-8239-7F0D9474AC19}" presName="node" presStyleLbl="node1" presStyleIdx="6" presStyleCnt="8" custScaleX="122661" custRadScaleRad="101549" custRadScaleInc="2765">
        <dgm:presLayoutVars>
          <dgm:bulletEnabled val="1"/>
        </dgm:presLayoutVars>
      </dgm:prSet>
      <dgm:spPr/>
    </dgm:pt>
    <dgm:pt modelId="{11844D5F-1AD0-4FDD-B055-6EB1564B1CA2}" type="pres">
      <dgm:prSet presAssocID="{96DD2B58-3BD0-45F2-8A3E-A246ACEB384A}" presName="sibTrans" presStyleLbl="sibTrans2D1" presStyleIdx="6" presStyleCnt="8"/>
      <dgm:spPr/>
    </dgm:pt>
    <dgm:pt modelId="{05A37F68-098F-40B8-98EF-D2B285F7DD79}" type="pres">
      <dgm:prSet presAssocID="{96DD2B58-3BD0-45F2-8A3E-A246ACEB384A}" presName="connectorText" presStyleLbl="sibTrans2D1" presStyleIdx="6" presStyleCnt="8"/>
      <dgm:spPr/>
    </dgm:pt>
    <dgm:pt modelId="{088A3183-1B2A-4C17-9F21-78CF72DA19EF}" type="pres">
      <dgm:prSet presAssocID="{48ACB4A3-ED5A-4305-B965-70D1952AC354}" presName="node" presStyleLbl="node1" presStyleIdx="7" presStyleCnt="8" custScaleX="128375" custRadScaleRad="99922" custRadScaleInc="-197">
        <dgm:presLayoutVars>
          <dgm:bulletEnabled val="1"/>
        </dgm:presLayoutVars>
      </dgm:prSet>
      <dgm:spPr/>
    </dgm:pt>
    <dgm:pt modelId="{719D4A6D-3AB9-440E-90D3-6021CEA903E8}" type="pres">
      <dgm:prSet presAssocID="{B1621994-9205-4FE2-B3F9-6BEAE8EB6C84}" presName="sibTrans" presStyleLbl="sibTrans2D1" presStyleIdx="7" presStyleCnt="8"/>
      <dgm:spPr/>
    </dgm:pt>
    <dgm:pt modelId="{CB9B396F-10A2-49E9-B664-4EE0FFE2E53C}" type="pres">
      <dgm:prSet presAssocID="{B1621994-9205-4FE2-B3F9-6BEAE8EB6C84}" presName="connectorText" presStyleLbl="sibTrans2D1" presStyleIdx="7" presStyleCnt="8"/>
      <dgm:spPr/>
    </dgm:pt>
  </dgm:ptLst>
  <dgm:cxnLst>
    <dgm:cxn modelId="{C37C8D02-FDC2-4D68-A808-0B8341AE07E2}" type="presOf" srcId="{759C8DB2-2E03-4324-8BD7-3E5E592A3C06}" destId="{BBBC1365-547B-4EAA-9E82-1D0FF94706E4}" srcOrd="0" destOrd="0" presId="urn:microsoft.com/office/officeart/2005/8/layout/cycle2"/>
    <dgm:cxn modelId="{829DAA03-E315-4652-B6CE-DFC9E723E9E5}" type="presOf" srcId="{06434B18-CD56-4E0E-851E-741E11345F9F}" destId="{58AA6751-1C9E-4767-B07D-426FAA0DA39B}" srcOrd="0" destOrd="0" presId="urn:microsoft.com/office/officeart/2005/8/layout/cycle2"/>
    <dgm:cxn modelId="{F0CCCC06-3779-470D-B133-B642460D43EC}" type="presOf" srcId="{4838DC3D-1918-41CE-B948-C4757BC6F103}" destId="{2F3A1336-CF33-4E58-9048-0603ACB6332F}" srcOrd="0" destOrd="0" presId="urn:microsoft.com/office/officeart/2005/8/layout/cycle2"/>
    <dgm:cxn modelId="{4F29440B-530E-4941-878E-75CCC66EFB07}" type="presOf" srcId="{E57E047D-75A2-45B1-B5B1-F5DC9FD7A2D5}" destId="{3A46EB4D-A3B7-4F48-B425-09A0E0E9DDC9}" srcOrd="0" destOrd="0" presId="urn:microsoft.com/office/officeart/2005/8/layout/cycle2"/>
    <dgm:cxn modelId="{18D3AC16-3E5E-483D-87F3-7DA1343B5673}" type="presOf" srcId="{559B4003-AD1E-4944-9BBC-2A8D2AB40658}" destId="{3218DD2B-13E5-46F0-9C64-492B275B2E07}" srcOrd="0" destOrd="0" presId="urn:microsoft.com/office/officeart/2005/8/layout/cycle2"/>
    <dgm:cxn modelId="{A0CFF21F-0636-4863-857C-CF60DF9A9087}" type="presOf" srcId="{96DD2B58-3BD0-45F2-8A3E-A246ACEB384A}" destId="{11844D5F-1AD0-4FDD-B055-6EB1564B1CA2}" srcOrd="0" destOrd="0" presId="urn:microsoft.com/office/officeart/2005/8/layout/cycle2"/>
    <dgm:cxn modelId="{C9CED823-FB7F-48CB-9907-6642A4F9D9F8}" type="presOf" srcId="{96DD2B58-3BD0-45F2-8A3E-A246ACEB384A}" destId="{05A37F68-098F-40B8-98EF-D2B285F7DD79}" srcOrd="1" destOrd="0" presId="urn:microsoft.com/office/officeart/2005/8/layout/cycle2"/>
    <dgm:cxn modelId="{41A27E5C-C22C-470E-AA48-DCBB36CAB10C}" type="presOf" srcId="{DB840EAB-2AAD-4A94-98EB-FAC6066BD694}" destId="{BC836A1E-A59B-4C7C-A71A-7EA43520DB24}" srcOrd="0" destOrd="0" presId="urn:microsoft.com/office/officeart/2005/8/layout/cycle2"/>
    <dgm:cxn modelId="{44369841-1AD1-4AC2-B91B-EB8E8E02410B}" type="presOf" srcId="{2BA8C34E-C648-4DAB-934D-EAF2A9F68D09}" destId="{34C86EC5-F230-4093-8845-5A0626099B8C}" srcOrd="0" destOrd="0" presId="urn:microsoft.com/office/officeart/2005/8/layout/cycle2"/>
    <dgm:cxn modelId="{B7214769-CF65-40BC-8683-B17A999B8299}" type="presOf" srcId="{48ACB4A3-ED5A-4305-B965-70D1952AC354}" destId="{088A3183-1B2A-4C17-9F21-78CF72DA19EF}" srcOrd="0" destOrd="0" presId="urn:microsoft.com/office/officeart/2005/8/layout/cycle2"/>
    <dgm:cxn modelId="{B64DEC50-09B8-47AF-8E9D-C59DDA4608DC}" srcId="{759C8DB2-2E03-4324-8BD7-3E5E592A3C06}" destId="{E920862A-F536-4E48-8363-CD594879615D}" srcOrd="0" destOrd="0" parTransId="{0A9AE880-E5B2-499B-AA28-73988728AB80}" sibTransId="{E57E047D-75A2-45B1-B5B1-F5DC9FD7A2D5}"/>
    <dgm:cxn modelId="{AE007051-618D-4527-BAF6-A19D05F50C70}" type="presOf" srcId="{CE209147-A568-4E87-8239-7F0D9474AC19}" destId="{704234EF-A9CD-47D3-85E6-5BE0EB133FE0}" srcOrd="0" destOrd="0" presId="urn:microsoft.com/office/officeart/2005/8/layout/cycle2"/>
    <dgm:cxn modelId="{E88F8272-EEF5-4FBB-B1CC-6DF54309F930}" type="presOf" srcId="{C1D65D49-9B00-40F7-9027-A1EC32ECAAC9}" destId="{FF3C8110-D07A-45A6-8F5A-8CA4EC2F9CE0}" srcOrd="0" destOrd="0" presId="urn:microsoft.com/office/officeart/2005/8/layout/cycle2"/>
    <dgm:cxn modelId="{BFEEDA78-D3DF-4767-99E3-E092217F66ED}" type="presOf" srcId="{B1621994-9205-4FE2-B3F9-6BEAE8EB6C84}" destId="{CB9B396F-10A2-49E9-B664-4EE0FFE2E53C}" srcOrd="1" destOrd="0" presId="urn:microsoft.com/office/officeart/2005/8/layout/cycle2"/>
    <dgm:cxn modelId="{1DE23259-21EF-4513-A979-A23DA034D6C1}" type="presOf" srcId="{000E047D-30C6-47DB-9620-FC94A0F75528}" destId="{DAD34B13-4183-4CB1-A39E-B01C814C00EF}" srcOrd="0" destOrd="0" presId="urn:microsoft.com/office/officeart/2005/8/layout/cycle2"/>
    <dgm:cxn modelId="{72DB1C7A-9FDD-42AA-B9AB-E336046699D8}" srcId="{759C8DB2-2E03-4324-8BD7-3E5E592A3C06}" destId="{48ACB4A3-ED5A-4305-B965-70D1952AC354}" srcOrd="7" destOrd="0" parTransId="{28886421-D953-4000-8E71-E5112D86DCAE}" sibTransId="{B1621994-9205-4FE2-B3F9-6BEAE8EB6C84}"/>
    <dgm:cxn modelId="{D8868180-CF74-4075-9CF4-89AC5E1A41DC}" srcId="{759C8DB2-2E03-4324-8BD7-3E5E592A3C06}" destId="{A54A490D-C3DB-43DE-9E29-A3EB57ADDF48}" srcOrd="4" destOrd="0" parTransId="{D143FF55-61E5-451F-81ED-ED440F0D36EF}" sibTransId="{DB840EAB-2AAD-4A94-98EB-FAC6066BD694}"/>
    <dgm:cxn modelId="{EAAC9180-09B9-4EA0-87E9-19C73C7F92CB}" type="presOf" srcId="{E57E047D-75A2-45B1-B5B1-F5DC9FD7A2D5}" destId="{A9B88061-43B1-43E4-907A-E0D49188C092}" srcOrd="1" destOrd="0" presId="urn:microsoft.com/office/officeart/2005/8/layout/cycle2"/>
    <dgm:cxn modelId="{D7C6E482-A6DC-4373-9DD9-B4B3FC5404EE}" type="presOf" srcId="{A54A490D-C3DB-43DE-9E29-A3EB57ADDF48}" destId="{882198CE-3A6C-49E6-93FA-2B15DDAA53EC}" srcOrd="0" destOrd="0" presId="urn:microsoft.com/office/officeart/2005/8/layout/cycle2"/>
    <dgm:cxn modelId="{751D109A-9BD7-4707-90F0-62617FE6F35E}" srcId="{759C8DB2-2E03-4324-8BD7-3E5E592A3C06}" destId="{559B4003-AD1E-4944-9BBC-2A8D2AB40658}" srcOrd="2" destOrd="0" parTransId="{F32F1775-16BD-4C14-83FC-B4FE97712791}" sibTransId="{4838DC3D-1918-41CE-B948-C4757BC6F103}"/>
    <dgm:cxn modelId="{FBE7D09E-596B-4049-8411-783182DAC766}" type="presOf" srcId="{2BA8C34E-C648-4DAB-934D-EAF2A9F68D09}" destId="{3DC21587-8655-4BF7-8023-D024429C5781}" srcOrd="1" destOrd="0" presId="urn:microsoft.com/office/officeart/2005/8/layout/cycle2"/>
    <dgm:cxn modelId="{B48FD3A7-3D7C-4142-B191-80DB8CBA2664}" srcId="{759C8DB2-2E03-4324-8BD7-3E5E592A3C06}" destId="{CE209147-A568-4E87-8239-7F0D9474AC19}" srcOrd="6" destOrd="0" parTransId="{8F367477-8133-449B-B462-AD6665342FA7}" sibTransId="{96DD2B58-3BD0-45F2-8A3E-A246ACEB384A}"/>
    <dgm:cxn modelId="{4DAE9BB8-6A93-4C4C-880C-30C2D367D422}" type="presOf" srcId="{E920862A-F536-4E48-8363-CD594879615D}" destId="{B033B29F-EF9C-45DC-B689-A24B7DB363A8}" srcOrd="0" destOrd="0" presId="urn:microsoft.com/office/officeart/2005/8/layout/cycle2"/>
    <dgm:cxn modelId="{E745D2BC-0E2F-45B1-ABAF-CB792F0D0A18}" type="presOf" srcId="{4838DC3D-1918-41CE-B948-C4757BC6F103}" destId="{D301DD4F-E680-4BB3-BF90-DF018739BA93}" srcOrd="1" destOrd="0" presId="urn:microsoft.com/office/officeart/2005/8/layout/cycle2"/>
    <dgm:cxn modelId="{CBE3C8C3-AE31-46CB-B58F-9A2C34CA75F0}" srcId="{759C8DB2-2E03-4324-8BD7-3E5E592A3C06}" destId="{000E047D-30C6-47DB-9620-FC94A0F75528}" srcOrd="3" destOrd="0" parTransId="{01BC73E0-7DD8-4CA6-BB3D-9C1F4C2F5011}" sibTransId="{2BA8C34E-C648-4DAB-934D-EAF2A9F68D09}"/>
    <dgm:cxn modelId="{E9E91BCB-2A20-4FA1-8BCB-E26A62F5169A}" srcId="{759C8DB2-2E03-4324-8BD7-3E5E592A3C06}" destId="{6CC4DDF5-693C-4E65-B35A-9921399C6157}" srcOrd="1" destOrd="0" parTransId="{E7BD02EE-B489-43EB-8C29-A9255AAF4323}" sibTransId="{06434B18-CD56-4E0E-851E-741E11345F9F}"/>
    <dgm:cxn modelId="{9A20C7D9-C741-4947-BC0C-011B4FCBB52F}" type="presOf" srcId="{C1D65D49-9B00-40F7-9027-A1EC32ECAAC9}" destId="{C25BAA1F-3FD3-4D8C-8464-529F9DC640ED}" srcOrd="1" destOrd="0" presId="urn:microsoft.com/office/officeart/2005/8/layout/cycle2"/>
    <dgm:cxn modelId="{385317DB-02F0-460D-B59E-FE85E47E36DD}" type="presOf" srcId="{84D8107B-3278-4776-924B-C93EE4835563}" destId="{6E9664A3-B96B-453B-BDDF-543354766B2A}" srcOrd="0" destOrd="0" presId="urn:microsoft.com/office/officeart/2005/8/layout/cycle2"/>
    <dgm:cxn modelId="{E1F4CFED-B019-46E8-8DAF-48B4F97BC0F3}" type="presOf" srcId="{B1621994-9205-4FE2-B3F9-6BEAE8EB6C84}" destId="{719D4A6D-3AB9-440E-90D3-6021CEA903E8}" srcOrd="0" destOrd="0" presId="urn:microsoft.com/office/officeart/2005/8/layout/cycle2"/>
    <dgm:cxn modelId="{000387EE-92C9-495B-959C-64F905911FA8}" type="presOf" srcId="{DB840EAB-2AAD-4A94-98EB-FAC6066BD694}" destId="{3CE0AF36-7507-41D4-9DD1-F40CB22D3174}" srcOrd="1" destOrd="0" presId="urn:microsoft.com/office/officeart/2005/8/layout/cycle2"/>
    <dgm:cxn modelId="{3EBCD8F1-E112-493A-A94D-B63763D431DD}" type="presOf" srcId="{06434B18-CD56-4E0E-851E-741E11345F9F}" destId="{7DD9B674-2380-4812-B229-A6D3D5D245DF}" srcOrd="1" destOrd="0" presId="urn:microsoft.com/office/officeart/2005/8/layout/cycle2"/>
    <dgm:cxn modelId="{914FC1F7-6858-43CE-9F3C-1A1932A473C8}" srcId="{759C8DB2-2E03-4324-8BD7-3E5E592A3C06}" destId="{84D8107B-3278-4776-924B-C93EE4835563}" srcOrd="5" destOrd="0" parTransId="{540E9E2E-3CDA-4378-B54D-602B126B64F3}" sibTransId="{C1D65D49-9B00-40F7-9027-A1EC32ECAAC9}"/>
    <dgm:cxn modelId="{469CF3F9-F36C-4D0D-9BE7-213F927E1F3B}" type="presOf" srcId="{6CC4DDF5-693C-4E65-B35A-9921399C6157}" destId="{96813890-5A6B-4506-92CD-AEAE7E30C7D1}" srcOrd="0" destOrd="0" presId="urn:microsoft.com/office/officeart/2005/8/layout/cycle2"/>
    <dgm:cxn modelId="{D23452C7-3202-4266-8D68-836915DF348E}" type="presParOf" srcId="{BBBC1365-547B-4EAA-9E82-1D0FF94706E4}" destId="{B033B29F-EF9C-45DC-B689-A24B7DB363A8}" srcOrd="0" destOrd="0" presId="urn:microsoft.com/office/officeart/2005/8/layout/cycle2"/>
    <dgm:cxn modelId="{A842AF18-DC1A-48A4-B8FE-1F2F105CC78E}" type="presParOf" srcId="{BBBC1365-547B-4EAA-9E82-1D0FF94706E4}" destId="{3A46EB4D-A3B7-4F48-B425-09A0E0E9DDC9}" srcOrd="1" destOrd="0" presId="urn:microsoft.com/office/officeart/2005/8/layout/cycle2"/>
    <dgm:cxn modelId="{EFAC0352-517D-40DC-8838-4FF82E50988E}" type="presParOf" srcId="{3A46EB4D-A3B7-4F48-B425-09A0E0E9DDC9}" destId="{A9B88061-43B1-43E4-907A-E0D49188C092}" srcOrd="0" destOrd="0" presId="urn:microsoft.com/office/officeart/2005/8/layout/cycle2"/>
    <dgm:cxn modelId="{0E870C73-0FC8-46CD-9E1B-2B40DB0D251E}" type="presParOf" srcId="{BBBC1365-547B-4EAA-9E82-1D0FF94706E4}" destId="{96813890-5A6B-4506-92CD-AEAE7E30C7D1}" srcOrd="2" destOrd="0" presId="urn:microsoft.com/office/officeart/2005/8/layout/cycle2"/>
    <dgm:cxn modelId="{E68BAC29-F49C-41FA-84BA-501BABB675C4}" type="presParOf" srcId="{BBBC1365-547B-4EAA-9E82-1D0FF94706E4}" destId="{58AA6751-1C9E-4767-B07D-426FAA0DA39B}" srcOrd="3" destOrd="0" presId="urn:microsoft.com/office/officeart/2005/8/layout/cycle2"/>
    <dgm:cxn modelId="{971B75B6-76CC-4F6F-961A-A4CF38C596BA}" type="presParOf" srcId="{58AA6751-1C9E-4767-B07D-426FAA0DA39B}" destId="{7DD9B674-2380-4812-B229-A6D3D5D245DF}" srcOrd="0" destOrd="0" presId="urn:microsoft.com/office/officeart/2005/8/layout/cycle2"/>
    <dgm:cxn modelId="{99A000C7-9F70-4072-B177-43F07C171400}" type="presParOf" srcId="{BBBC1365-547B-4EAA-9E82-1D0FF94706E4}" destId="{3218DD2B-13E5-46F0-9C64-492B275B2E07}" srcOrd="4" destOrd="0" presId="urn:microsoft.com/office/officeart/2005/8/layout/cycle2"/>
    <dgm:cxn modelId="{21868EB3-43C9-45DF-926D-7883666BE05A}" type="presParOf" srcId="{BBBC1365-547B-4EAA-9E82-1D0FF94706E4}" destId="{2F3A1336-CF33-4E58-9048-0603ACB6332F}" srcOrd="5" destOrd="0" presId="urn:microsoft.com/office/officeart/2005/8/layout/cycle2"/>
    <dgm:cxn modelId="{79FB6913-6E22-44DE-A056-A0833B306E56}" type="presParOf" srcId="{2F3A1336-CF33-4E58-9048-0603ACB6332F}" destId="{D301DD4F-E680-4BB3-BF90-DF018739BA93}" srcOrd="0" destOrd="0" presId="urn:microsoft.com/office/officeart/2005/8/layout/cycle2"/>
    <dgm:cxn modelId="{370F6D22-4516-4517-9F53-1792F92A54EE}" type="presParOf" srcId="{BBBC1365-547B-4EAA-9E82-1D0FF94706E4}" destId="{DAD34B13-4183-4CB1-A39E-B01C814C00EF}" srcOrd="6" destOrd="0" presId="urn:microsoft.com/office/officeart/2005/8/layout/cycle2"/>
    <dgm:cxn modelId="{5D1F96AB-F819-4D19-B5EE-8362CE3F48FA}" type="presParOf" srcId="{BBBC1365-547B-4EAA-9E82-1D0FF94706E4}" destId="{34C86EC5-F230-4093-8845-5A0626099B8C}" srcOrd="7" destOrd="0" presId="urn:microsoft.com/office/officeart/2005/8/layout/cycle2"/>
    <dgm:cxn modelId="{8894C17A-C7A5-4E7E-93A8-90B0ED181C8D}" type="presParOf" srcId="{34C86EC5-F230-4093-8845-5A0626099B8C}" destId="{3DC21587-8655-4BF7-8023-D024429C5781}" srcOrd="0" destOrd="0" presId="urn:microsoft.com/office/officeart/2005/8/layout/cycle2"/>
    <dgm:cxn modelId="{9EE5EC54-729F-46F2-803C-E2F63A740009}" type="presParOf" srcId="{BBBC1365-547B-4EAA-9E82-1D0FF94706E4}" destId="{882198CE-3A6C-49E6-93FA-2B15DDAA53EC}" srcOrd="8" destOrd="0" presId="urn:microsoft.com/office/officeart/2005/8/layout/cycle2"/>
    <dgm:cxn modelId="{91E15909-C2AF-47F3-959B-BCE031BD20D1}" type="presParOf" srcId="{BBBC1365-547B-4EAA-9E82-1D0FF94706E4}" destId="{BC836A1E-A59B-4C7C-A71A-7EA43520DB24}" srcOrd="9" destOrd="0" presId="urn:microsoft.com/office/officeart/2005/8/layout/cycle2"/>
    <dgm:cxn modelId="{F9288059-61ED-44DE-800D-BF59EDDB89D1}" type="presParOf" srcId="{BC836A1E-A59B-4C7C-A71A-7EA43520DB24}" destId="{3CE0AF36-7507-41D4-9DD1-F40CB22D3174}" srcOrd="0" destOrd="0" presId="urn:microsoft.com/office/officeart/2005/8/layout/cycle2"/>
    <dgm:cxn modelId="{A97DA7A6-DC4F-410C-BB62-809BEC0B7F62}" type="presParOf" srcId="{BBBC1365-547B-4EAA-9E82-1D0FF94706E4}" destId="{6E9664A3-B96B-453B-BDDF-543354766B2A}" srcOrd="10" destOrd="0" presId="urn:microsoft.com/office/officeart/2005/8/layout/cycle2"/>
    <dgm:cxn modelId="{021D70F5-55CA-491D-8C69-341927BD8993}" type="presParOf" srcId="{BBBC1365-547B-4EAA-9E82-1D0FF94706E4}" destId="{FF3C8110-D07A-45A6-8F5A-8CA4EC2F9CE0}" srcOrd="11" destOrd="0" presId="urn:microsoft.com/office/officeart/2005/8/layout/cycle2"/>
    <dgm:cxn modelId="{8DB8975D-D367-4F59-8C72-728B8275B691}" type="presParOf" srcId="{FF3C8110-D07A-45A6-8F5A-8CA4EC2F9CE0}" destId="{C25BAA1F-3FD3-4D8C-8464-529F9DC640ED}" srcOrd="0" destOrd="0" presId="urn:microsoft.com/office/officeart/2005/8/layout/cycle2"/>
    <dgm:cxn modelId="{2A6114ED-B876-413A-B80B-E37EA3190362}" type="presParOf" srcId="{BBBC1365-547B-4EAA-9E82-1D0FF94706E4}" destId="{704234EF-A9CD-47D3-85E6-5BE0EB133FE0}" srcOrd="12" destOrd="0" presId="urn:microsoft.com/office/officeart/2005/8/layout/cycle2"/>
    <dgm:cxn modelId="{C686F857-54F1-41DB-BC64-3D5D6E7C6D4B}" type="presParOf" srcId="{BBBC1365-547B-4EAA-9E82-1D0FF94706E4}" destId="{11844D5F-1AD0-4FDD-B055-6EB1564B1CA2}" srcOrd="13" destOrd="0" presId="urn:microsoft.com/office/officeart/2005/8/layout/cycle2"/>
    <dgm:cxn modelId="{DBEE9CD6-6370-4A8C-9C99-24CD81FCEF63}" type="presParOf" srcId="{11844D5F-1AD0-4FDD-B055-6EB1564B1CA2}" destId="{05A37F68-098F-40B8-98EF-D2B285F7DD79}" srcOrd="0" destOrd="0" presId="urn:microsoft.com/office/officeart/2005/8/layout/cycle2"/>
    <dgm:cxn modelId="{DEF68922-9ACA-46E3-BB19-EA8E6BE4C26B}" type="presParOf" srcId="{BBBC1365-547B-4EAA-9E82-1D0FF94706E4}" destId="{088A3183-1B2A-4C17-9F21-78CF72DA19EF}" srcOrd="14" destOrd="0" presId="urn:microsoft.com/office/officeart/2005/8/layout/cycle2"/>
    <dgm:cxn modelId="{C48E526C-5D2A-4833-9EC4-46090040678D}" type="presParOf" srcId="{BBBC1365-547B-4EAA-9E82-1D0FF94706E4}" destId="{719D4A6D-3AB9-440E-90D3-6021CEA903E8}" srcOrd="15" destOrd="0" presId="urn:microsoft.com/office/officeart/2005/8/layout/cycle2"/>
    <dgm:cxn modelId="{FE126EEF-B30F-47E3-ADD7-DA422B67E8DE}" type="presParOf" srcId="{719D4A6D-3AB9-440E-90D3-6021CEA903E8}" destId="{CB9B396F-10A2-49E9-B664-4EE0FFE2E53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8BE85-A30E-4ED9-8A14-A7931E562899}">
      <dsp:nvSpPr>
        <dsp:cNvPr id="0" name=""/>
        <dsp:cNvSpPr/>
      </dsp:nvSpPr>
      <dsp:spPr>
        <a:xfrm>
          <a:off x="-5965945" y="-913160"/>
          <a:ext cx="7103999" cy="7103999"/>
        </a:xfrm>
        <a:prstGeom prst="blockArc">
          <a:avLst>
            <a:gd name="adj1" fmla="val 18900000"/>
            <a:gd name="adj2" fmla="val 2700000"/>
            <a:gd name="adj3" fmla="val 304"/>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926277-845B-4C67-9A48-81CBEA815889}">
      <dsp:nvSpPr>
        <dsp:cNvPr id="0" name=""/>
        <dsp:cNvSpPr/>
      </dsp:nvSpPr>
      <dsp:spPr>
        <a:xfrm>
          <a:off x="732541" y="527767"/>
          <a:ext cx="8825644" cy="1055535"/>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7831" tIns="58420" rIns="58420" bIns="58420" numCol="1" spcCol="1270" anchor="ctr" anchorCtr="0">
          <a:noAutofit/>
        </a:bodyPr>
        <a:lstStyle/>
        <a:p>
          <a:pPr marL="0" lvl="0" indent="0" algn="l" defTabSz="1022350">
            <a:lnSpc>
              <a:spcPct val="90000"/>
            </a:lnSpc>
            <a:spcBef>
              <a:spcPct val="0"/>
            </a:spcBef>
            <a:spcAft>
              <a:spcPct val="35000"/>
            </a:spcAft>
            <a:buNone/>
          </a:pPr>
          <a:r>
            <a:rPr lang="sr-Cyrl-RS" sz="2300" kern="1200" noProof="0" dirty="0">
              <a:solidFill>
                <a:schemeClr val="bg1"/>
              </a:solidFill>
              <a:latin typeface="Gotic"/>
              <a:ea typeface="Arial" panose="020B0604020202020204" pitchFamily="34" charset="0"/>
            </a:rPr>
            <a:t>Стицање знања из области лидерства и управљања променама, знања о </a:t>
          </a:r>
          <a:r>
            <a:rPr lang="sr-Cyrl-RS" sz="2300" b="1" u="sng" kern="1200" noProof="0" dirty="0">
              <a:solidFill>
                <a:schemeClr val="bg1"/>
              </a:solidFill>
              <a:latin typeface="Gotic"/>
              <a:ea typeface="Arial" panose="020B0604020202020204" pitchFamily="34" charset="0"/>
            </a:rPr>
            <a:t>врстама промена и стиловима лидерства</a:t>
          </a:r>
          <a:endParaRPr lang="sr-Latn-RS" sz="2300" kern="1200" noProof="0" dirty="0">
            <a:solidFill>
              <a:schemeClr val="bg1"/>
            </a:solidFill>
            <a:latin typeface="Gotic"/>
          </a:endParaRPr>
        </a:p>
      </dsp:txBody>
      <dsp:txXfrm>
        <a:off x="732541" y="527767"/>
        <a:ext cx="8825644" cy="1055535"/>
      </dsp:txXfrm>
    </dsp:sp>
    <dsp:sp modelId="{12BD987B-19B5-425C-8415-5882172F0A8D}">
      <dsp:nvSpPr>
        <dsp:cNvPr id="0" name=""/>
        <dsp:cNvSpPr/>
      </dsp:nvSpPr>
      <dsp:spPr>
        <a:xfrm>
          <a:off x="72831" y="395825"/>
          <a:ext cx="1319419" cy="1319419"/>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F30EF7-951D-4306-824F-72FB8C2F5DC1}">
      <dsp:nvSpPr>
        <dsp:cNvPr id="0" name=""/>
        <dsp:cNvSpPr/>
      </dsp:nvSpPr>
      <dsp:spPr>
        <a:xfrm>
          <a:off x="1116228" y="2111071"/>
          <a:ext cx="8441957" cy="1055535"/>
        </a:xfrm>
        <a:prstGeom prst="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7831" tIns="58420" rIns="58420" bIns="58420" numCol="1" spcCol="1270" anchor="ctr" anchorCtr="0">
          <a:noAutofit/>
        </a:bodyPr>
        <a:lstStyle/>
        <a:p>
          <a:pPr marL="0" lvl="0" indent="0" algn="l" defTabSz="1022350">
            <a:lnSpc>
              <a:spcPct val="90000"/>
            </a:lnSpc>
            <a:spcBef>
              <a:spcPct val="0"/>
            </a:spcBef>
            <a:spcAft>
              <a:spcPct val="35000"/>
            </a:spcAft>
            <a:buNone/>
          </a:pPr>
          <a:r>
            <a:rPr lang="sr-Cyrl-RS" sz="2300" kern="1200" dirty="0">
              <a:solidFill>
                <a:schemeClr val="bg1"/>
              </a:solidFill>
              <a:latin typeface="Gotic"/>
            </a:rPr>
            <a:t>Разумети</a:t>
          </a:r>
          <a:r>
            <a:rPr lang="sr-Latn-RS" sz="2300" kern="1200" dirty="0">
              <a:solidFill>
                <a:schemeClr val="bg1"/>
              </a:solidFill>
              <a:latin typeface="Gotic"/>
            </a:rPr>
            <a:t> </a:t>
          </a:r>
          <a:r>
            <a:rPr lang="sr-Cyrl-RS" sz="2300" b="1" u="sng" kern="1200" dirty="0">
              <a:solidFill>
                <a:schemeClr val="bg1"/>
              </a:solidFill>
              <a:latin typeface="Gotic"/>
            </a:rPr>
            <a:t>процес управљања променама</a:t>
          </a:r>
          <a:r>
            <a:rPr lang="en-US" sz="2300" b="0" u="none" kern="1200" dirty="0">
              <a:solidFill>
                <a:schemeClr val="bg1"/>
              </a:solidFill>
              <a:latin typeface="Gotic"/>
            </a:rPr>
            <a:t> </a:t>
          </a:r>
          <a:r>
            <a:rPr lang="sr-Cyrl-RS" sz="2300" kern="1200" dirty="0">
              <a:solidFill>
                <a:schemeClr val="bg1"/>
              </a:solidFill>
              <a:latin typeface="Gotic"/>
            </a:rPr>
            <a:t>у циљу </a:t>
          </a:r>
          <a:br>
            <a:rPr lang="sr-Cyrl-RS" sz="2300" kern="1200" dirty="0">
              <a:solidFill>
                <a:schemeClr val="bg1"/>
              </a:solidFill>
              <a:latin typeface="Gotic"/>
            </a:rPr>
          </a:br>
          <a:r>
            <a:rPr lang="sr-Cyrl-RS" sz="2300" kern="1200" dirty="0">
              <a:solidFill>
                <a:schemeClr val="bg1"/>
              </a:solidFill>
              <a:latin typeface="Gotic"/>
            </a:rPr>
            <a:t>постизања максималних пословних перформанси</a:t>
          </a:r>
          <a:r>
            <a:rPr lang="sr-Latn-RS" sz="2300" kern="1200" dirty="0">
              <a:solidFill>
                <a:schemeClr val="bg1"/>
              </a:solidFill>
              <a:latin typeface="Gotic"/>
            </a:rPr>
            <a:t> </a:t>
          </a:r>
          <a:endParaRPr lang="sr-Latn-RS" sz="2300" kern="1200" noProof="0" dirty="0">
            <a:solidFill>
              <a:schemeClr val="bg1"/>
            </a:solidFill>
            <a:latin typeface="Gotic"/>
          </a:endParaRPr>
        </a:p>
      </dsp:txBody>
      <dsp:txXfrm>
        <a:off x="1116228" y="2111071"/>
        <a:ext cx="8441957" cy="1055535"/>
      </dsp:txXfrm>
    </dsp:sp>
    <dsp:sp modelId="{BCA90F1E-5A2A-45AF-8520-3ECB2148D2ED}">
      <dsp:nvSpPr>
        <dsp:cNvPr id="0" name=""/>
        <dsp:cNvSpPr/>
      </dsp:nvSpPr>
      <dsp:spPr>
        <a:xfrm>
          <a:off x="540605" y="1967900"/>
          <a:ext cx="1319419" cy="1319419"/>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F3C53755-186B-4ED8-8145-266E48903D7C}">
      <dsp:nvSpPr>
        <dsp:cNvPr id="0" name=""/>
        <dsp:cNvSpPr/>
      </dsp:nvSpPr>
      <dsp:spPr>
        <a:xfrm>
          <a:off x="732541" y="3694374"/>
          <a:ext cx="8825644" cy="1055535"/>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7831" tIns="58420" rIns="58420" bIns="58420" numCol="1" spcCol="1270" anchor="ctr" anchorCtr="0">
          <a:noAutofit/>
        </a:bodyPr>
        <a:lstStyle/>
        <a:p>
          <a:pPr marL="0" lvl="0" indent="0" algn="l" defTabSz="1022350">
            <a:lnSpc>
              <a:spcPct val="90000"/>
            </a:lnSpc>
            <a:spcBef>
              <a:spcPct val="0"/>
            </a:spcBef>
            <a:spcAft>
              <a:spcPct val="35000"/>
            </a:spcAft>
            <a:buNone/>
          </a:pPr>
          <a:r>
            <a:rPr lang="sr-Cyrl-RS" sz="2300" kern="1200" dirty="0">
              <a:solidFill>
                <a:schemeClr val="bg1"/>
              </a:solidFill>
              <a:latin typeface="Gotic"/>
              <a:ea typeface="Arial" panose="020B0604020202020204" pitchFamily="34" charset="0"/>
              <a:cs typeface="+mn-cs"/>
            </a:rPr>
            <a:t>Разумети модалитет вршења </a:t>
          </a:r>
          <a:r>
            <a:rPr lang="sr-Cyrl-RS" sz="2300" b="1" u="sng" kern="1200" dirty="0">
              <a:solidFill>
                <a:schemeClr val="bg1"/>
              </a:solidFill>
              <a:latin typeface="Gotic"/>
              <a:ea typeface="Arial" panose="020B0604020202020204" pitchFamily="34" charset="0"/>
              <a:cs typeface="+mn-cs"/>
            </a:rPr>
            <a:t>утицаја лидера</a:t>
          </a:r>
          <a:r>
            <a:rPr lang="sr-Cyrl-RS" sz="2300" b="0" u="none" kern="1200" dirty="0">
              <a:solidFill>
                <a:schemeClr val="bg1"/>
              </a:solidFill>
              <a:latin typeface="Gotic"/>
              <a:ea typeface="Arial" panose="020B0604020202020204" pitchFamily="34" charset="0"/>
              <a:cs typeface="+mn-cs"/>
            </a:rPr>
            <a:t> на организационе промене</a:t>
          </a:r>
          <a:r>
            <a:rPr lang="en-US" sz="2300" kern="1200" dirty="0">
              <a:solidFill>
                <a:schemeClr val="bg1"/>
              </a:solidFill>
              <a:latin typeface="Gotic"/>
              <a:ea typeface="Arial" panose="020B0604020202020204" pitchFamily="34" charset="0"/>
              <a:cs typeface="+mn-cs"/>
            </a:rPr>
            <a:t> </a:t>
          </a:r>
          <a:endParaRPr lang="sr-Latn-RS" sz="2300" kern="1200" noProof="0" dirty="0">
            <a:solidFill>
              <a:schemeClr val="bg1"/>
            </a:solidFill>
            <a:latin typeface="Gotic"/>
          </a:endParaRPr>
        </a:p>
      </dsp:txBody>
      <dsp:txXfrm>
        <a:off x="732541" y="3694374"/>
        <a:ext cx="8825644" cy="1055535"/>
      </dsp:txXfrm>
    </dsp:sp>
    <dsp:sp modelId="{FDEE5508-D437-4F1E-90C7-99A3ACFD66EB}">
      <dsp:nvSpPr>
        <dsp:cNvPr id="0" name=""/>
        <dsp:cNvSpPr/>
      </dsp:nvSpPr>
      <dsp:spPr>
        <a:xfrm>
          <a:off x="72831" y="3562432"/>
          <a:ext cx="1319419" cy="1319419"/>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3B29F-EF9C-45DC-B689-A24B7DB363A8}">
      <dsp:nvSpPr>
        <dsp:cNvPr id="0" name=""/>
        <dsp:cNvSpPr/>
      </dsp:nvSpPr>
      <dsp:spPr>
        <a:xfrm>
          <a:off x="3288924" y="0"/>
          <a:ext cx="1594680" cy="130979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r-Cyrl-RS" sz="1300" b="0" i="0" kern="1200" dirty="0"/>
            <a:t>Отпори променама у организацији</a:t>
          </a:r>
          <a:endParaRPr lang="en-US" sz="1300" b="0" i="0" kern="1200" dirty="0">
            <a:latin typeface="Arial"/>
            <a:ea typeface="+mn-ea"/>
            <a:cs typeface="Arial"/>
          </a:endParaRPr>
        </a:p>
      </dsp:txBody>
      <dsp:txXfrm>
        <a:off x="3522459" y="191816"/>
        <a:ext cx="1127610" cy="926167"/>
      </dsp:txXfrm>
    </dsp:sp>
    <dsp:sp modelId="{3A46EB4D-A3B7-4F48-B425-09A0E0E9DDC9}">
      <dsp:nvSpPr>
        <dsp:cNvPr id="0" name=""/>
        <dsp:cNvSpPr/>
      </dsp:nvSpPr>
      <dsp:spPr>
        <a:xfrm rot="1547186">
          <a:off x="4901859" y="923594"/>
          <a:ext cx="396120" cy="4420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907776" y="986157"/>
        <a:ext cx="277284" cy="265235"/>
      </dsp:txXfrm>
    </dsp:sp>
    <dsp:sp modelId="{96813890-5A6B-4506-92CD-AEAE7E30C7D1}">
      <dsp:nvSpPr>
        <dsp:cNvPr id="0" name=""/>
        <dsp:cNvSpPr/>
      </dsp:nvSpPr>
      <dsp:spPr>
        <a:xfrm>
          <a:off x="5359781" y="967106"/>
          <a:ext cx="1456496" cy="130979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Cyrl-RS" sz="1200" kern="1200" dirty="0"/>
            <a:t>Модели за управљање променама</a:t>
          </a:r>
          <a:endParaRPr lang="en-US" sz="1200" kern="1200" dirty="0"/>
        </a:p>
      </dsp:txBody>
      <dsp:txXfrm>
        <a:off x="5573080" y="1158922"/>
        <a:ext cx="1029898" cy="926167"/>
      </dsp:txXfrm>
    </dsp:sp>
    <dsp:sp modelId="{58AA6751-1C9E-4767-B07D-426FAA0DA39B}">
      <dsp:nvSpPr>
        <dsp:cNvPr id="0" name=""/>
        <dsp:cNvSpPr/>
      </dsp:nvSpPr>
      <dsp:spPr>
        <a:xfrm rot="4185692">
          <a:off x="6276768" y="2211917"/>
          <a:ext cx="220496" cy="4420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298401" y="2269295"/>
        <a:ext cx="154347" cy="265235"/>
      </dsp:txXfrm>
    </dsp:sp>
    <dsp:sp modelId="{3218DD2B-13E5-46F0-9C64-492B275B2E07}">
      <dsp:nvSpPr>
        <dsp:cNvPr id="0" name=""/>
        <dsp:cNvSpPr/>
      </dsp:nvSpPr>
      <dsp:spPr>
        <a:xfrm>
          <a:off x="5907720" y="2604975"/>
          <a:ext cx="1568353" cy="130979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r-Cyrl-RS" sz="1600" b="0" i="0" kern="1200" dirty="0"/>
            <a:t>Врсте промена</a:t>
          </a:r>
          <a:endParaRPr lang="en-US" sz="1600" kern="1200" dirty="0"/>
        </a:p>
      </dsp:txBody>
      <dsp:txXfrm>
        <a:off x="6137400" y="2796791"/>
        <a:ext cx="1108993" cy="926167"/>
      </dsp:txXfrm>
    </dsp:sp>
    <dsp:sp modelId="{2F3A1336-CF33-4E58-9048-0603ACB6332F}">
      <dsp:nvSpPr>
        <dsp:cNvPr id="0" name=""/>
        <dsp:cNvSpPr/>
      </dsp:nvSpPr>
      <dsp:spPr>
        <a:xfrm rot="6320682">
          <a:off x="6312310" y="3920264"/>
          <a:ext cx="275437" cy="4420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364559" y="3968832"/>
        <a:ext cx="192806" cy="265235"/>
      </dsp:txXfrm>
    </dsp:sp>
    <dsp:sp modelId="{DAD34B13-4183-4CB1-A39E-B01C814C00EF}">
      <dsp:nvSpPr>
        <dsp:cNvPr id="0" name=""/>
        <dsp:cNvSpPr/>
      </dsp:nvSpPr>
      <dsp:spPr>
        <a:xfrm>
          <a:off x="5302450" y="4386731"/>
          <a:ext cx="1801039" cy="130979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r-Cyrl-RS" sz="1400" b="0" i="0" kern="1200" dirty="0"/>
            <a:t>Процес управљања променама</a:t>
          </a:r>
          <a:endParaRPr lang="en-US" sz="1400" kern="1200" dirty="0"/>
        </a:p>
      </dsp:txBody>
      <dsp:txXfrm>
        <a:off x="5566206" y="4578547"/>
        <a:ext cx="1273527" cy="926167"/>
      </dsp:txXfrm>
    </dsp:sp>
    <dsp:sp modelId="{34C86EC5-F230-4093-8845-5A0626099B8C}">
      <dsp:nvSpPr>
        <dsp:cNvPr id="0" name=""/>
        <dsp:cNvSpPr/>
      </dsp:nvSpPr>
      <dsp:spPr>
        <a:xfrm rot="9620596">
          <a:off x="5000053" y="5198526"/>
          <a:ext cx="289794" cy="4420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5084458" y="5272315"/>
        <a:ext cx="202856" cy="265235"/>
      </dsp:txXfrm>
    </dsp:sp>
    <dsp:sp modelId="{882198CE-3A6C-49E6-93FA-2B15DDAA53EC}">
      <dsp:nvSpPr>
        <dsp:cNvPr id="0" name=""/>
        <dsp:cNvSpPr/>
      </dsp:nvSpPr>
      <dsp:spPr>
        <a:xfrm>
          <a:off x="3212786" y="5141800"/>
          <a:ext cx="1752655" cy="130979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r-Cyrl-RS" sz="1300" kern="1200" dirty="0"/>
            <a:t>Стилови лидерства</a:t>
          </a:r>
          <a:endParaRPr lang="en-US" sz="1300" kern="1200" dirty="0"/>
        </a:p>
      </dsp:txBody>
      <dsp:txXfrm>
        <a:off x="3469456" y="5333616"/>
        <a:ext cx="1239315" cy="926167"/>
      </dsp:txXfrm>
    </dsp:sp>
    <dsp:sp modelId="{BC836A1E-A59B-4C7C-A71A-7EA43520DB24}">
      <dsp:nvSpPr>
        <dsp:cNvPr id="0" name=""/>
        <dsp:cNvSpPr/>
      </dsp:nvSpPr>
      <dsp:spPr>
        <a:xfrm rot="12126176">
          <a:off x="2959172" y="5171012"/>
          <a:ext cx="267065" cy="4420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036347" y="5274496"/>
        <a:ext cx="186946" cy="265235"/>
      </dsp:txXfrm>
    </dsp:sp>
    <dsp:sp modelId="{6E9664A3-B96B-453B-BDDF-543354766B2A}">
      <dsp:nvSpPr>
        <dsp:cNvPr id="0" name=""/>
        <dsp:cNvSpPr/>
      </dsp:nvSpPr>
      <dsp:spPr>
        <a:xfrm>
          <a:off x="1243764" y="4333031"/>
          <a:ext cx="1707768" cy="130979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r-Cyrl-RS" sz="1400" kern="1200" dirty="0"/>
            <a:t>Организациона култура и лидерство</a:t>
          </a:r>
          <a:endParaRPr lang="en-US" sz="1400" kern="1200" dirty="0"/>
        </a:p>
      </dsp:txBody>
      <dsp:txXfrm>
        <a:off x="1493861" y="4524847"/>
        <a:ext cx="1207574" cy="926167"/>
      </dsp:txXfrm>
    </dsp:sp>
    <dsp:sp modelId="{FF3C8110-D07A-45A6-8F5A-8CA4EC2F9CE0}">
      <dsp:nvSpPr>
        <dsp:cNvPr id="0" name=""/>
        <dsp:cNvSpPr/>
      </dsp:nvSpPr>
      <dsp:spPr>
        <a:xfrm rot="15055734">
          <a:off x="1642637" y="3878244"/>
          <a:ext cx="295575" cy="4420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701459" y="4008558"/>
        <a:ext cx="206903" cy="265235"/>
      </dsp:txXfrm>
    </dsp:sp>
    <dsp:sp modelId="{704234EF-A9CD-47D3-85E6-5BE0EB133FE0}">
      <dsp:nvSpPr>
        <dsp:cNvPr id="0" name=""/>
        <dsp:cNvSpPr/>
      </dsp:nvSpPr>
      <dsp:spPr>
        <a:xfrm>
          <a:off x="675356" y="2542585"/>
          <a:ext cx="1606612" cy="130979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r-Cyrl-RS" sz="1400" kern="1200" dirty="0"/>
            <a:t>Трансформационо лидерство</a:t>
          </a:r>
          <a:endParaRPr lang="en-US" sz="1200" kern="1200" dirty="0"/>
        </a:p>
      </dsp:txBody>
      <dsp:txXfrm>
        <a:off x="910639" y="2734401"/>
        <a:ext cx="1136046" cy="926167"/>
      </dsp:txXfrm>
    </dsp:sp>
    <dsp:sp modelId="{11844D5F-1AD0-4FDD-B055-6EB1564B1CA2}">
      <dsp:nvSpPr>
        <dsp:cNvPr id="0" name=""/>
        <dsp:cNvSpPr/>
      </dsp:nvSpPr>
      <dsp:spPr>
        <a:xfrm rot="17635466">
          <a:off x="1710790" y="2093917"/>
          <a:ext cx="318821" cy="4420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39219" y="2226042"/>
        <a:ext cx="223175" cy="265235"/>
      </dsp:txXfrm>
    </dsp:sp>
    <dsp:sp modelId="{088A3183-1B2A-4C17-9F21-78CF72DA19EF}">
      <dsp:nvSpPr>
        <dsp:cNvPr id="0" name=""/>
        <dsp:cNvSpPr/>
      </dsp:nvSpPr>
      <dsp:spPr>
        <a:xfrm>
          <a:off x="1429716" y="757886"/>
          <a:ext cx="1681454" cy="1309799"/>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r-Cyrl-RS" sz="1400" kern="1200" dirty="0"/>
            <a:t>Ситуациони приступ лидерству</a:t>
          </a:r>
          <a:endParaRPr lang="en-US" sz="1200" kern="1200" dirty="0"/>
        </a:p>
      </dsp:txBody>
      <dsp:txXfrm>
        <a:off x="1675959" y="949702"/>
        <a:ext cx="1188968" cy="926167"/>
      </dsp:txXfrm>
    </dsp:sp>
    <dsp:sp modelId="{719D4A6D-3AB9-440E-90D3-6021CEA903E8}">
      <dsp:nvSpPr>
        <dsp:cNvPr id="0" name=""/>
        <dsp:cNvSpPr/>
      </dsp:nvSpPr>
      <dsp:spPr>
        <a:xfrm rot="20240721">
          <a:off x="3083501" y="808784"/>
          <a:ext cx="209014" cy="44205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85920" y="909271"/>
        <a:ext cx="146310" cy="2652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BEAC0-DE48-4102-94B9-9B44492ED545}" type="datetimeFigureOut">
              <a:rPr lang="en-GB" smtClean="0"/>
              <a:pPr/>
              <a:t>02/07/2025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E5618-B144-4C55-B237-E746DF1F0801}" type="slidenum">
              <a:rPr lang="en-GB" smtClean="0"/>
              <a:pPr/>
              <a:t>‹#›</a:t>
            </a:fld>
            <a:endParaRPr lang="en-GB"/>
          </a:p>
        </p:txBody>
      </p:sp>
    </p:spTree>
    <p:extLst>
      <p:ext uri="{BB962C8B-B14F-4D97-AF65-F5344CB8AC3E}">
        <p14:creationId xmlns:p14="http://schemas.microsoft.com/office/powerpoint/2010/main" val="391744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v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6984" y="899886"/>
            <a:ext cx="7158032" cy="5058229"/>
          </a:xfrm>
          <a:prstGeom prst="rect">
            <a:avLst/>
          </a:prstGeom>
        </p:spPr>
      </p:pic>
    </p:spTree>
    <p:extLst>
      <p:ext uri="{BB962C8B-B14F-4D97-AF65-F5344CB8AC3E}">
        <p14:creationId xmlns:p14="http://schemas.microsoft.com/office/powerpoint/2010/main" val="352345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azan slajd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13">
            <a:extLst>
              <a:ext uri="{FF2B5EF4-FFF2-40B4-BE49-F238E27FC236}">
                <a16:creationId xmlns:a16="http://schemas.microsoft.com/office/drawing/2014/main" id="{AD515EA6-8401-42EE-8EAC-56AED2BE28E7}"/>
              </a:ext>
            </a:extLst>
          </p:cNvPr>
          <p:cNvSpPr>
            <a:spLocks noGrp="1"/>
          </p:cNvSpPr>
          <p:nvPr>
            <p:ph type="body" sz="quarter" idx="10" hasCustomPrompt="1"/>
          </p:nvPr>
        </p:nvSpPr>
        <p:spPr>
          <a:xfrm>
            <a:off x="831850" y="1041400"/>
            <a:ext cx="9144000" cy="368300"/>
          </a:xfrm>
        </p:spPr>
        <p:txBody>
          <a:bodyPr/>
          <a:lstStyle>
            <a:lvl1pPr marL="0" indent="0">
              <a:buNone/>
              <a:defRPr>
                <a:solidFill>
                  <a:schemeClr val="accent3"/>
                </a:solidFill>
              </a:defRPr>
            </a:lvl1pPr>
          </a:lstStyle>
          <a:p>
            <a:pPr lvl="0"/>
            <a:r>
              <a:rPr lang="en-US" dirty="0"/>
              <a:t>Click to edit subtitle style</a:t>
            </a:r>
            <a:endParaRPr lang="en-GB" dirty="0"/>
          </a:p>
        </p:txBody>
      </p:sp>
      <p:cxnSp>
        <p:nvCxnSpPr>
          <p:cNvPr id="5" name="Straight Connector 4"/>
          <p:cNvCxnSpPr/>
          <p:nvPr userDrawn="1"/>
        </p:nvCxnSpPr>
        <p:spPr>
          <a:xfrm>
            <a:off x="609600" y="6223000"/>
            <a:ext cx="10972800" cy="0"/>
          </a:xfrm>
          <a:prstGeom prst="line">
            <a:avLst/>
          </a:prstGeom>
          <a:ln w="12700">
            <a:solidFill>
              <a:schemeClr val="accent2">
                <a:alpha val="40000"/>
              </a:schemeClr>
            </a:solidFill>
          </a:ln>
        </p:spPr>
        <p:style>
          <a:lnRef idx="2">
            <a:schemeClr val="accent2"/>
          </a:lnRef>
          <a:fillRef idx="0">
            <a:schemeClr val="accent2"/>
          </a:fillRef>
          <a:effectRef idx="1">
            <a:schemeClr val="accent2"/>
          </a:effectRef>
          <a:fontRef idx="minor">
            <a:schemeClr val="tx1"/>
          </a:fontRef>
        </p:style>
      </p:cxnSp>
      <p:sp>
        <p:nvSpPr>
          <p:cNvPr id="6" name="Shape 20"/>
          <p:cNvSpPr>
            <a:spLocks noGrp="1"/>
          </p:cNvSpPr>
          <p:nvPr>
            <p:ph type="sldNum" sz="quarter" idx="2"/>
          </p:nvPr>
        </p:nvSpPr>
        <p:spPr>
          <a:xfrm>
            <a:off x="11000181" y="6390369"/>
            <a:ext cx="582219" cy="297083"/>
          </a:xfrm>
          <a:prstGeom prst="rect">
            <a:avLst/>
          </a:prstGeom>
        </p:spPr>
        <p:txBody>
          <a:bodyPr/>
          <a:lstStyle>
            <a:lvl1pPr algn="ctr">
              <a:defRPr sz="1200">
                <a:solidFill>
                  <a:schemeClr val="accent2"/>
                </a:solidFill>
              </a:defRPr>
            </a:lvl1pPr>
          </a:lstStyle>
          <a:p>
            <a:fld id="{3905DB47-EF69-4A03-8F10-3D78A7D57732}"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064" y="6356030"/>
            <a:ext cx="811861" cy="365760"/>
          </a:xfrm>
          <a:prstGeom prst="rect">
            <a:avLst/>
          </a:prstGeom>
        </p:spPr>
      </p:pic>
    </p:spTree>
    <p:extLst>
      <p:ext uri="{BB962C8B-B14F-4D97-AF65-F5344CB8AC3E}">
        <p14:creationId xmlns:p14="http://schemas.microsoft.com/office/powerpoint/2010/main" val="41346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azan slajd - Tamni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13">
            <a:extLst>
              <a:ext uri="{FF2B5EF4-FFF2-40B4-BE49-F238E27FC236}">
                <a16:creationId xmlns:a16="http://schemas.microsoft.com/office/drawing/2014/main" id="{AD515EA6-8401-42EE-8EAC-56AED2BE28E7}"/>
              </a:ext>
            </a:extLst>
          </p:cNvPr>
          <p:cNvSpPr>
            <a:spLocks noGrp="1"/>
          </p:cNvSpPr>
          <p:nvPr>
            <p:ph type="body" sz="quarter" idx="10" hasCustomPrompt="1"/>
          </p:nvPr>
        </p:nvSpPr>
        <p:spPr>
          <a:xfrm>
            <a:off x="831850" y="1041400"/>
            <a:ext cx="9144000" cy="368300"/>
          </a:xfrm>
        </p:spPr>
        <p:txBody>
          <a:bodyPr/>
          <a:lstStyle>
            <a:lvl1pPr marL="0" indent="0">
              <a:buNone/>
              <a:defRPr>
                <a:solidFill>
                  <a:schemeClr val="accent4"/>
                </a:solidFill>
              </a:defRPr>
            </a:lvl1pPr>
          </a:lstStyle>
          <a:p>
            <a:pPr lvl="0"/>
            <a:r>
              <a:rPr lang="en-US" dirty="0"/>
              <a:t>Click to edit subtitle style</a:t>
            </a:r>
            <a:endParaRPr lang="en-GB" dirty="0"/>
          </a:p>
        </p:txBody>
      </p:sp>
      <p:cxnSp>
        <p:nvCxnSpPr>
          <p:cNvPr id="5" name="Straight Connector 4"/>
          <p:cNvCxnSpPr/>
          <p:nvPr userDrawn="1"/>
        </p:nvCxnSpPr>
        <p:spPr>
          <a:xfrm>
            <a:off x="609600" y="6223000"/>
            <a:ext cx="10972800" cy="0"/>
          </a:xfrm>
          <a:prstGeom prst="line">
            <a:avLst/>
          </a:prstGeom>
          <a:ln w="12700">
            <a:solidFill>
              <a:schemeClr val="bg2">
                <a:alpha val="40000"/>
              </a:schemeClr>
            </a:solidFill>
          </a:ln>
        </p:spPr>
        <p:style>
          <a:lnRef idx="2">
            <a:schemeClr val="accent2"/>
          </a:lnRef>
          <a:fillRef idx="0">
            <a:schemeClr val="accent2"/>
          </a:fillRef>
          <a:effectRef idx="1">
            <a:schemeClr val="accent2"/>
          </a:effectRef>
          <a:fontRef idx="minor">
            <a:schemeClr val="tx1"/>
          </a:fontRef>
        </p:style>
      </p:cxnSp>
      <p:sp>
        <p:nvSpPr>
          <p:cNvPr id="6" name="Shape 20"/>
          <p:cNvSpPr>
            <a:spLocks noGrp="1"/>
          </p:cNvSpPr>
          <p:nvPr>
            <p:ph type="sldNum" sz="quarter" idx="2"/>
          </p:nvPr>
        </p:nvSpPr>
        <p:spPr>
          <a:xfrm>
            <a:off x="11000181" y="6390369"/>
            <a:ext cx="582219" cy="297083"/>
          </a:xfrm>
          <a:prstGeom prst="rect">
            <a:avLst/>
          </a:prstGeom>
        </p:spPr>
        <p:txBody>
          <a:bodyPr/>
          <a:lstStyle>
            <a:lvl1pPr algn="ctr">
              <a:defRPr sz="1200">
                <a:solidFill>
                  <a:schemeClr val="bg1"/>
                </a:solidFill>
              </a:defRPr>
            </a:lvl1pPr>
          </a:lstStyle>
          <a:p>
            <a:fld id="{3905DB47-EF69-4A03-8F10-3D78A7D57732}"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065" y="6356030"/>
            <a:ext cx="811860" cy="365760"/>
          </a:xfrm>
          <a:prstGeom prst="rect">
            <a:avLst/>
          </a:prstGeom>
        </p:spPr>
      </p:pic>
    </p:spTree>
    <p:extLst>
      <p:ext uri="{BB962C8B-B14F-4D97-AF65-F5344CB8AC3E}">
        <p14:creationId xmlns:p14="http://schemas.microsoft.com/office/powerpoint/2010/main" val="249684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azan slajd - Tamni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13">
            <a:extLst>
              <a:ext uri="{FF2B5EF4-FFF2-40B4-BE49-F238E27FC236}">
                <a16:creationId xmlns:a16="http://schemas.microsoft.com/office/drawing/2014/main" id="{AD515EA6-8401-42EE-8EAC-56AED2BE28E7}"/>
              </a:ext>
            </a:extLst>
          </p:cNvPr>
          <p:cNvSpPr>
            <a:spLocks noGrp="1"/>
          </p:cNvSpPr>
          <p:nvPr>
            <p:ph type="body" sz="quarter" idx="10" hasCustomPrompt="1"/>
          </p:nvPr>
        </p:nvSpPr>
        <p:spPr>
          <a:xfrm>
            <a:off x="831850" y="1041400"/>
            <a:ext cx="9144000" cy="368300"/>
          </a:xfrm>
        </p:spPr>
        <p:txBody>
          <a:bodyPr/>
          <a:lstStyle>
            <a:lvl1pPr marL="0" indent="0">
              <a:buNone/>
              <a:defRPr>
                <a:solidFill>
                  <a:schemeClr val="accent5"/>
                </a:solidFill>
              </a:defRPr>
            </a:lvl1pPr>
          </a:lstStyle>
          <a:p>
            <a:pPr lvl="0"/>
            <a:r>
              <a:rPr lang="en-US" dirty="0"/>
              <a:t>Click to edit subtitle style</a:t>
            </a:r>
            <a:endParaRPr lang="en-GB" dirty="0"/>
          </a:p>
        </p:txBody>
      </p:sp>
      <p:cxnSp>
        <p:nvCxnSpPr>
          <p:cNvPr id="5" name="Straight Connector 4"/>
          <p:cNvCxnSpPr/>
          <p:nvPr userDrawn="1"/>
        </p:nvCxnSpPr>
        <p:spPr>
          <a:xfrm>
            <a:off x="609600" y="6223000"/>
            <a:ext cx="10972800" cy="0"/>
          </a:xfrm>
          <a:prstGeom prst="line">
            <a:avLst/>
          </a:prstGeom>
          <a:ln w="12700">
            <a:solidFill>
              <a:schemeClr val="bg2">
                <a:alpha val="40000"/>
              </a:schemeClr>
            </a:solidFill>
          </a:ln>
        </p:spPr>
        <p:style>
          <a:lnRef idx="2">
            <a:schemeClr val="accent2"/>
          </a:lnRef>
          <a:fillRef idx="0">
            <a:schemeClr val="accent2"/>
          </a:fillRef>
          <a:effectRef idx="1">
            <a:schemeClr val="accent2"/>
          </a:effectRef>
          <a:fontRef idx="minor">
            <a:schemeClr val="tx1"/>
          </a:fontRef>
        </p:style>
      </p:cxnSp>
      <p:sp>
        <p:nvSpPr>
          <p:cNvPr id="6" name="Shape 20"/>
          <p:cNvSpPr>
            <a:spLocks noGrp="1"/>
          </p:cNvSpPr>
          <p:nvPr>
            <p:ph type="sldNum" sz="quarter" idx="2"/>
          </p:nvPr>
        </p:nvSpPr>
        <p:spPr>
          <a:xfrm>
            <a:off x="11000181" y="6390369"/>
            <a:ext cx="582219" cy="297083"/>
          </a:xfrm>
          <a:prstGeom prst="rect">
            <a:avLst/>
          </a:prstGeom>
        </p:spPr>
        <p:txBody>
          <a:bodyPr/>
          <a:lstStyle>
            <a:lvl1pPr algn="ctr">
              <a:defRPr sz="1200">
                <a:solidFill>
                  <a:schemeClr val="bg1"/>
                </a:solidFill>
              </a:defRPr>
            </a:lvl1pPr>
          </a:lstStyle>
          <a:p>
            <a:fld id="{3905DB47-EF69-4A03-8F10-3D78A7D57732}"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065" y="6356030"/>
            <a:ext cx="811860" cy="365760"/>
          </a:xfrm>
          <a:prstGeom prst="rect">
            <a:avLst/>
          </a:prstGeom>
        </p:spPr>
      </p:pic>
    </p:spTree>
    <p:extLst>
      <p:ext uri="{BB962C8B-B14F-4D97-AF65-F5344CB8AC3E}">
        <p14:creationId xmlns:p14="http://schemas.microsoft.com/office/powerpoint/2010/main" val="333846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7/2/2025</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12021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7/2/2025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76341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7/2/2025</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62062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vi slajd sa naslov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44EB9B-33F2-4FE9-A996-86F2B8C2D222}"/>
              </a:ext>
            </a:extLst>
          </p:cNvPr>
          <p:cNvSpPr>
            <a:spLocks noGrp="1"/>
          </p:cNvSpPr>
          <p:nvPr>
            <p:ph type="ctrTitle"/>
          </p:nvPr>
        </p:nvSpPr>
        <p:spPr>
          <a:xfrm>
            <a:off x="507999" y="4645890"/>
            <a:ext cx="9144000" cy="639619"/>
          </a:xfrm>
        </p:spPr>
        <p:txBody>
          <a:bodyPr anchor="b">
            <a:noAutofit/>
          </a:bodyPr>
          <a:lstStyle>
            <a:lvl1pPr algn="l">
              <a:defRPr sz="3800">
                <a:solidFill>
                  <a:schemeClr val="tx1"/>
                </a:solidFill>
                <a:latin typeface="+mj-lt"/>
              </a:defRPr>
            </a:lvl1pPr>
          </a:lstStyle>
          <a:p>
            <a:r>
              <a:rPr lang="en-US" dirty="0"/>
              <a:t>Click to edit Master title style</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999" y="4447822"/>
            <a:ext cx="4573611" cy="4573611"/>
          </a:xfrm>
          <a:prstGeom prst="rect">
            <a:avLst/>
          </a:prstGeom>
        </p:spPr>
      </p:pic>
      <p:sp>
        <p:nvSpPr>
          <p:cNvPr id="15" name="Text Placeholder 13">
            <a:extLst>
              <a:ext uri="{FF2B5EF4-FFF2-40B4-BE49-F238E27FC236}">
                <a16:creationId xmlns:a16="http://schemas.microsoft.com/office/drawing/2014/main" id="{AD515EA6-8401-42EE-8EAC-56AED2BE28E7}"/>
              </a:ext>
            </a:extLst>
          </p:cNvPr>
          <p:cNvSpPr>
            <a:spLocks noGrp="1"/>
          </p:cNvSpPr>
          <p:nvPr>
            <p:ph type="body" sz="quarter" idx="10" hasCustomPrompt="1"/>
          </p:nvPr>
        </p:nvSpPr>
        <p:spPr>
          <a:xfrm>
            <a:off x="507999" y="5468257"/>
            <a:ext cx="9144000" cy="368300"/>
          </a:xfrm>
        </p:spPr>
        <p:txBody>
          <a:bodyPr/>
          <a:lstStyle>
            <a:lvl1pPr marL="0" indent="0">
              <a:buNone/>
              <a:defRPr>
                <a:solidFill>
                  <a:schemeClr val="accent2"/>
                </a:solidFill>
              </a:defRPr>
            </a:lvl1pPr>
          </a:lstStyle>
          <a:p>
            <a:pPr lvl="0"/>
            <a:r>
              <a:rPr lang="en-US" dirty="0"/>
              <a:t>Click to edit subtitle style</a:t>
            </a:r>
            <a:endParaRPr lang="en-GB" dirty="0"/>
          </a:p>
        </p:txBody>
      </p:sp>
      <p:cxnSp>
        <p:nvCxnSpPr>
          <p:cNvPr id="8" name="Straight Connector 7"/>
          <p:cNvCxnSpPr/>
          <p:nvPr userDrawn="1"/>
        </p:nvCxnSpPr>
        <p:spPr>
          <a:xfrm>
            <a:off x="0" y="4165600"/>
            <a:ext cx="12192000" cy="0"/>
          </a:xfrm>
          <a:prstGeom prst="line">
            <a:avLst/>
          </a:prstGeom>
          <a:ln w="190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3136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va tema slaj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EB9B-33F2-4FE9-A996-86F2B8C2D222}"/>
              </a:ext>
            </a:extLst>
          </p:cNvPr>
          <p:cNvSpPr>
            <a:spLocks noGrp="1"/>
          </p:cNvSpPr>
          <p:nvPr>
            <p:ph type="ctrTitle"/>
          </p:nvPr>
        </p:nvSpPr>
        <p:spPr>
          <a:xfrm>
            <a:off x="609600" y="4706484"/>
            <a:ext cx="7480300" cy="635000"/>
          </a:xfrm>
        </p:spPr>
        <p:txBody>
          <a:bodyPr anchor="b">
            <a:normAutofit/>
          </a:bodyPr>
          <a:lstStyle>
            <a:lvl1pPr algn="l">
              <a:defRPr sz="3800">
                <a:solidFill>
                  <a:schemeClr val="tx1"/>
                </a:solidFill>
                <a:latin typeface="Montserrat SemiBold" pitchFamily="2" charset="0"/>
              </a:defRPr>
            </a:lvl1pPr>
          </a:lstStyle>
          <a:p>
            <a:r>
              <a:rPr lang="en-US" dirty="0"/>
              <a:t>Click to edit Master title style</a:t>
            </a:r>
            <a:endParaRPr lang="en-GB" dirty="0"/>
          </a:p>
        </p:txBody>
      </p:sp>
      <p:sp>
        <p:nvSpPr>
          <p:cNvPr id="11" name="Picture Placeholder 10"/>
          <p:cNvSpPr>
            <a:spLocks noGrp="1"/>
          </p:cNvSpPr>
          <p:nvPr>
            <p:ph type="pic" sz="quarter" idx="10"/>
          </p:nvPr>
        </p:nvSpPr>
        <p:spPr>
          <a:xfrm>
            <a:off x="0" y="0"/>
            <a:ext cx="12192000" cy="4254500"/>
          </a:xfrm>
        </p:spPr>
        <p:txBody>
          <a:bodyPr>
            <a:normAutofit/>
          </a:bodyPr>
          <a:lstStyle>
            <a:lvl1pPr marL="0" indent="0">
              <a:buNone/>
              <a:defRPr sz="2400"/>
            </a:lvl1pPr>
          </a:lstStyle>
          <a:p>
            <a:endParaRPr lang="en-US" dirty="0"/>
          </a:p>
        </p:txBody>
      </p:sp>
      <p:sp>
        <p:nvSpPr>
          <p:cNvPr id="13" name="Text Placeholder 13">
            <a:extLst>
              <a:ext uri="{FF2B5EF4-FFF2-40B4-BE49-F238E27FC236}">
                <a16:creationId xmlns:a16="http://schemas.microsoft.com/office/drawing/2014/main" id="{AD515EA6-8401-42EE-8EAC-56AED2BE28E7}"/>
              </a:ext>
            </a:extLst>
          </p:cNvPr>
          <p:cNvSpPr>
            <a:spLocks noGrp="1"/>
          </p:cNvSpPr>
          <p:nvPr>
            <p:ph type="body" sz="quarter" idx="11" hasCustomPrompt="1"/>
          </p:nvPr>
        </p:nvSpPr>
        <p:spPr>
          <a:xfrm>
            <a:off x="609600" y="5549783"/>
            <a:ext cx="9144000" cy="368300"/>
          </a:xfrm>
        </p:spPr>
        <p:txBody>
          <a:bodyPr/>
          <a:lstStyle>
            <a:lvl1pPr marL="0" indent="0">
              <a:buNone/>
              <a:defRPr>
                <a:solidFill>
                  <a:schemeClr val="accent3"/>
                </a:solidFill>
              </a:defRPr>
            </a:lvl1pPr>
          </a:lstStyle>
          <a:p>
            <a:pPr lvl="0"/>
            <a:r>
              <a:rPr lang="en-US" dirty="0"/>
              <a:t>Click to edit subtitle style</a:t>
            </a:r>
            <a:endParaRPr lang="en-GB" dirty="0"/>
          </a:p>
        </p:txBody>
      </p:sp>
    </p:spTree>
    <p:extLst>
      <p:ext uri="{BB962C8B-B14F-4D97-AF65-F5344CB8AC3E}">
        <p14:creationId xmlns:p14="http://schemas.microsoft.com/office/powerpoint/2010/main" val="6712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držaj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2EFA307-79E3-437E-A5AC-469F14D0855E}"/>
              </a:ext>
            </a:extLst>
          </p:cNvPr>
          <p:cNvSpPr>
            <a:spLocks noGrp="1"/>
          </p:cNvSpPr>
          <p:nvPr>
            <p:ph sz="half" idx="1"/>
          </p:nvPr>
        </p:nvSpPr>
        <p:spPr>
          <a:xfrm>
            <a:off x="4038599" y="1016000"/>
            <a:ext cx="7315201" cy="4794249"/>
          </a:xfrm>
        </p:spPr>
        <p:txBody>
          <a:bodyPr/>
          <a:lstStyle>
            <a:lvl1pPr marL="514350" indent="-514350">
              <a:buClr>
                <a:schemeClr val="accent2"/>
              </a:buClr>
              <a:buFont typeface="+mj-lt"/>
              <a:buAutoNum type="arabicPeriod"/>
              <a:defRPr sz="2400"/>
            </a:lvl1pPr>
            <a:lvl2pPr marL="914400" indent="-457200">
              <a:buClr>
                <a:schemeClr val="accent2"/>
              </a:buClr>
              <a:buFont typeface="+mj-lt"/>
              <a:buAutoNum type="arabicPeriod"/>
              <a:defRPr sz="2200"/>
            </a:lvl2pPr>
            <a:lvl3pPr marL="1371600" indent="-457200">
              <a:buClr>
                <a:schemeClr val="accent2"/>
              </a:buClr>
              <a:buFont typeface="+mj-lt"/>
              <a:buAutoNum type="arabicPeriod"/>
              <a:defRPr/>
            </a:lvl3pPr>
            <a:lvl4pPr marL="1714500" indent="-342900">
              <a:buClr>
                <a:schemeClr val="accent2"/>
              </a:buClr>
              <a:buFont typeface="+mj-lt"/>
              <a:buAutoNum type="arabicPeriod"/>
              <a:defRPr/>
            </a:lvl4pPr>
            <a:lvl5pPr marL="2171700" indent="-342900">
              <a:buClr>
                <a:schemeClr val="accent2"/>
              </a:buClr>
              <a:buFont typeface="+mj-lt"/>
              <a:buAutoNum type="arabicPeriod"/>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38EC9DAB-BF61-431A-8A72-63E6E86F0D82}"/>
              </a:ext>
            </a:extLst>
          </p:cNvPr>
          <p:cNvSpPr>
            <a:spLocks noGrp="1"/>
          </p:cNvSpPr>
          <p:nvPr>
            <p:ph type="ctrTitle"/>
          </p:nvPr>
        </p:nvSpPr>
        <p:spPr>
          <a:xfrm>
            <a:off x="223982" y="469900"/>
            <a:ext cx="3128818" cy="1419720"/>
          </a:xfrm>
        </p:spPr>
        <p:txBody>
          <a:bodyPr anchor="b">
            <a:noAutofit/>
          </a:bodyPr>
          <a:lstStyle>
            <a:lvl1pPr algn="l">
              <a:defRPr sz="3200">
                <a:solidFill>
                  <a:schemeClr val="bg1"/>
                </a:solidFill>
                <a:latin typeface="Montserrat SemiBold" pitchFamily="2" charset="0"/>
              </a:defRPr>
            </a:lvl1pPr>
          </a:lstStyle>
          <a:p>
            <a:r>
              <a:rPr lang="en-US" dirty="0"/>
              <a:t>Click to edit Master title style</a:t>
            </a:r>
            <a:endParaRPr lang="en-GB" dirty="0"/>
          </a:p>
        </p:txBody>
      </p:sp>
      <p:sp>
        <p:nvSpPr>
          <p:cNvPr id="6" name="Text Placeholder 13">
            <a:extLst>
              <a:ext uri="{FF2B5EF4-FFF2-40B4-BE49-F238E27FC236}">
                <a16:creationId xmlns:a16="http://schemas.microsoft.com/office/drawing/2014/main" id="{AD515EA6-8401-42EE-8EAC-56AED2BE28E7}"/>
              </a:ext>
            </a:extLst>
          </p:cNvPr>
          <p:cNvSpPr>
            <a:spLocks noGrp="1"/>
          </p:cNvSpPr>
          <p:nvPr>
            <p:ph type="body" sz="quarter" idx="10" hasCustomPrompt="1"/>
          </p:nvPr>
        </p:nvSpPr>
        <p:spPr>
          <a:xfrm>
            <a:off x="223982" y="2095500"/>
            <a:ext cx="3128818" cy="762000"/>
          </a:xfrm>
        </p:spPr>
        <p:txBody>
          <a:bodyPr/>
          <a:lstStyle>
            <a:lvl1pPr marL="0" indent="0">
              <a:buNone/>
              <a:defRPr>
                <a:solidFill>
                  <a:schemeClr val="accent3"/>
                </a:solidFill>
              </a:defRPr>
            </a:lvl1pPr>
          </a:lstStyle>
          <a:p>
            <a:pPr lvl="0"/>
            <a:r>
              <a:rPr lang="en-US" dirty="0"/>
              <a:t>Click to edit subtitle style</a:t>
            </a:r>
            <a:endParaRPr lang="en-GB" dirty="0"/>
          </a:p>
        </p:txBody>
      </p:sp>
    </p:spTree>
    <p:extLst>
      <p:ext uri="{BB962C8B-B14F-4D97-AF65-F5344CB8AC3E}">
        <p14:creationId xmlns:p14="http://schemas.microsoft.com/office/powerpoint/2010/main" val="217729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 sa naslovom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p:cNvCxnSpPr/>
          <p:nvPr userDrawn="1"/>
        </p:nvCxnSpPr>
        <p:spPr>
          <a:xfrm>
            <a:off x="609600" y="6223000"/>
            <a:ext cx="10972800" cy="0"/>
          </a:xfrm>
          <a:prstGeom prst="line">
            <a:avLst/>
          </a:prstGeom>
          <a:ln w="12700">
            <a:solidFill>
              <a:schemeClr val="accent2">
                <a:alpha val="40000"/>
              </a:schemeClr>
            </a:solidFill>
          </a:ln>
        </p:spPr>
        <p:style>
          <a:lnRef idx="2">
            <a:schemeClr val="accent2"/>
          </a:lnRef>
          <a:fillRef idx="0">
            <a:schemeClr val="accent2"/>
          </a:fillRef>
          <a:effectRef idx="1">
            <a:schemeClr val="accent2"/>
          </a:effectRef>
          <a:fontRef idx="minor">
            <a:schemeClr val="tx1"/>
          </a:fontRef>
        </p:style>
      </p:cxnSp>
      <p:sp>
        <p:nvSpPr>
          <p:cNvPr id="5" name="Shape 20"/>
          <p:cNvSpPr>
            <a:spLocks noGrp="1"/>
          </p:cNvSpPr>
          <p:nvPr>
            <p:ph type="sldNum" sz="quarter" idx="2"/>
          </p:nvPr>
        </p:nvSpPr>
        <p:spPr>
          <a:xfrm>
            <a:off x="11000181" y="6390369"/>
            <a:ext cx="582219" cy="297083"/>
          </a:xfrm>
          <a:prstGeom prst="rect">
            <a:avLst/>
          </a:prstGeom>
        </p:spPr>
        <p:txBody>
          <a:bodyPr/>
          <a:lstStyle>
            <a:lvl1pPr algn="ctr">
              <a:defRPr sz="1200">
                <a:solidFill>
                  <a:schemeClr val="accent2"/>
                </a:solidFill>
              </a:defRPr>
            </a:lvl1pPr>
          </a:lstStyle>
          <a:p>
            <a:fld id="{61C7849B-D9E1-4E94-A243-C19E6AE6779A}"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064" y="6356030"/>
            <a:ext cx="811861" cy="365760"/>
          </a:xfrm>
          <a:prstGeom prst="rect">
            <a:avLst/>
          </a:prstGeom>
        </p:spPr>
      </p:pic>
    </p:spTree>
    <p:extLst>
      <p:ext uri="{BB962C8B-B14F-4D97-AF65-F5344CB8AC3E}">
        <p14:creationId xmlns:p14="http://schemas.microsoft.com/office/powerpoint/2010/main" val="240545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sa naslovom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516196-8AB6-4D51-87E5-7C91085347BD}"/>
              </a:ext>
            </a:extLst>
          </p:cNvPr>
          <p:cNvSpPr>
            <a:spLocks noGrp="1"/>
          </p:cNvSpPr>
          <p:nvPr>
            <p:ph type="body" idx="1"/>
          </p:nvPr>
        </p:nvSpPr>
        <p:spPr>
          <a:xfrm>
            <a:off x="831850" y="1511300"/>
            <a:ext cx="10515600" cy="4578351"/>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itle 1">
            <a:extLst>
              <a:ext uri="{FF2B5EF4-FFF2-40B4-BE49-F238E27FC236}">
                <a16:creationId xmlns:a16="http://schemas.microsoft.com/office/drawing/2014/main" id="{38EC9DAB-BF61-431A-8A72-63E6E86F0D82}"/>
              </a:ext>
            </a:extLst>
          </p:cNvPr>
          <p:cNvSpPr>
            <a:spLocks noGrp="1"/>
          </p:cNvSpPr>
          <p:nvPr>
            <p:ph type="ctrTitle"/>
          </p:nvPr>
        </p:nvSpPr>
        <p:spPr>
          <a:xfrm>
            <a:off x="831850" y="215900"/>
            <a:ext cx="9144000" cy="670420"/>
          </a:xfrm>
        </p:spPr>
        <p:txBody>
          <a:bodyPr anchor="b">
            <a:noAutofit/>
          </a:bodyPr>
          <a:lstStyle>
            <a:lvl1pPr algn="l">
              <a:defRPr sz="4400">
                <a:solidFill>
                  <a:schemeClr val="bg1"/>
                </a:solidFill>
                <a:latin typeface="Montserrat SemiBold" pitchFamily="2" charset="0"/>
              </a:defRPr>
            </a:lvl1pPr>
          </a:lstStyle>
          <a:p>
            <a:r>
              <a:rPr lang="en-US" dirty="0"/>
              <a:t>Click to edit Master title style</a:t>
            </a:r>
            <a:endParaRPr lang="en-GB" dirty="0"/>
          </a:p>
        </p:txBody>
      </p:sp>
      <p:cxnSp>
        <p:nvCxnSpPr>
          <p:cNvPr id="7" name="Straight Connector 6"/>
          <p:cNvCxnSpPr/>
          <p:nvPr userDrawn="1"/>
        </p:nvCxnSpPr>
        <p:spPr>
          <a:xfrm>
            <a:off x="609600" y="6223000"/>
            <a:ext cx="10972800" cy="0"/>
          </a:xfrm>
          <a:prstGeom prst="line">
            <a:avLst/>
          </a:prstGeom>
          <a:ln w="12700">
            <a:solidFill>
              <a:schemeClr val="accent2">
                <a:alpha val="40000"/>
              </a:schemeClr>
            </a:solidFill>
          </a:ln>
        </p:spPr>
        <p:style>
          <a:lnRef idx="2">
            <a:schemeClr val="accent2"/>
          </a:lnRef>
          <a:fillRef idx="0">
            <a:schemeClr val="accent2"/>
          </a:fillRef>
          <a:effectRef idx="1">
            <a:schemeClr val="accent2"/>
          </a:effectRef>
          <a:fontRef idx="minor">
            <a:schemeClr val="tx1"/>
          </a:fontRef>
        </p:style>
      </p:cxnSp>
      <p:sp>
        <p:nvSpPr>
          <p:cNvPr id="8" name="Shape 20"/>
          <p:cNvSpPr>
            <a:spLocks noGrp="1"/>
          </p:cNvSpPr>
          <p:nvPr>
            <p:ph type="sldNum" sz="quarter" idx="2"/>
          </p:nvPr>
        </p:nvSpPr>
        <p:spPr>
          <a:xfrm>
            <a:off x="11000181" y="6390369"/>
            <a:ext cx="582219" cy="297083"/>
          </a:xfrm>
          <a:prstGeom prst="rect">
            <a:avLst/>
          </a:prstGeom>
        </p:spPr>
        <p:txBody>
          <a:bodyPr/>
          <a:lstStyle>
            <a:lvl1pPr algn="ctr">
              <a:defRPr sz="1200">
                <a:solidFill>
                  <a:schemeClr val="accent2"/>
                </a:solidFill>
              </a:defRPr>
            </a:lvl1pPr>
          </a:lstStyle>
          <a:p>
            <a:fld id="{22DF20DF-3787-45F6-AD25-A05C11AA40F8}"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064" y="6356030"/>
            <a:ext cx="811861" cy="365760"/>
          </a:xfrm>
          <a:prstGeom prst="rect">
            <a:avLst/>
          </a:prstGeom>
        </p:spPr>
      </p:pic>
    </p:spTree>
    <p:extLst>
      <p:ext uri="{BB962C8B-B14F-4D97-AF65-F5344CB8AC3E}">
        <p14:creationId xmlns:p14="http://schemas.microsoft.com/office/powerpoint/2010/main" val="247492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ajd sa naslovom i podnaslovom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516196-8AB6-4D51-87E5-7C91085347BD}"/>
              </a:ext>
            </a:extLst>
          </p:cNvPr>
          <p:cNvSpPr>
            <a:spLocks noGrp="1"/>
          </p:cNvSpPr>
          <p:nvPr>
            <p:ph type="body" idx="1"/>
          </p:nvPr>
        </p:nvSpPr>
        <p:spPr>
          <a:xfrm>
            <a:off x="831850" y="1943101"/>
            <a:ext cx="10515600" cy="4146550"/>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itle 1">
            <a:extLst>
              <a:ext uri="{FF2B5EF4-FFF2-40B4-BE49-F238E27FC236}">
                <a16:creationId xmlns:a16="http://schemas.microsoft.com/office/drawing/2014/main" id="{01B4562A-464A-4FF8-9F9B-07AE025A1D99}"/>
              </a:ext>
            </a:extLst>
          </p:cNvPr>
          <p:cNvSpPr>
            <a:spLocks noGrp="1"/>
          </p:cNvSpPr>
          <p:nvPr>
            <p:ph type="ctrTitle"/>
          </p:nvPr>
        </p:nvSpPr>
        <p:spPr>
          <a:xfrm>
            <a:off x="831850" y="215900"/>
            <a:ext cx="9144000" cy="670420"/>
          </a:xfrm>
        </p:spPr>
        <p:txBody>
          <a:bodyPr anchor="b">
            <a:noAutofit/>
          </a:bodyPr>
          <a:lstStyle>
            <a:lvl1pPr algn="l">
              <a:defRPr sz="3800">
                <a:solidFill>
                  <a:schemeClr val="bg1"/>
                </a:solidFill>
                <a:latin typeface="Montserrat SemiBold" pitchFamily="2" charset="0"/>
              </a:defRPr>
            </a:lvl1pPr>
          </a:lstStyle>
          <a:p>
            <a:r>
              <a:rPr lang="en-US" dirty="0"/>
              <a:t>Click to edit Master title style</a:t>
            </a:r>
            <a:endParaRPr lang="en-GB" dirty="0"/>
          </a:p>
        </p:txBody>
      </p:sp>
      <p:sp>
        <p:nvSpPr>
          <p:cNvPr id="14" name="Text Placeholder 13">
            <a:extLst>
              <a:ext uri="{FF2B5EF4-FFF2-40B4-BE49-F238E27FC236}">
                <a16:creationId xmlns:a16="http://schemas.microsoft.com/office/drawing/2014/main" id="{AD515EA6-8401-42EE-8EAC-56AED2BE28E7}"/>
              </a:ext>
            </a:extLst>
          </p:cNvPr>
          <p:cNvSpPr>
            <a:spLocks noGrp="1"/>
          </p:cNvSpPr>
          <p:nvPr>
            <p:ph type="body" sz="quarter" idx="10" hasCustomPrompt="1"/>
          </p:nvPr>
        </p:nvSpPr>
        <p:spPr>
          <a:xfrm>
            <a:off x="831850" y="1041400"/>
            <a:ext cx="9144000" cy="368300"/>
          </a:xfrm>
        </p:spPr>
        <p:txBody>
          <a:bodyPr/>
          <a:lstStyle>
            <a:lvl1pPr marL="0" indent="0">
              <a:buNone/>
              <a:defRPr>
                <a:solidFill>
                  <a:schemeClr val="bg2"/>
                </a:solidFill>
              </a:defRPr>
            </a:lvl1pPr>
          </a:lstStyle>
          <a:p>
            <a:pPr lvl="0"/>
            <a:r>
              <a:rPr lang="en-US" dirty="0"/>
              <a:t>Click to edit subtitle style</a:t>
            </a:r>
            <a:endParaRPr lang="en-GB" dirty="0"/>
          </a:p>
        </p:txBody>
      </p:sp>
      <p:cxnSp>
        <p:nvCxnSpPr>
          <p:cNvPr id="7" name="Straight Connector 6"/>
          <p:cNvCxnSpPr/>
          <p:nvPr userDrawn="1"/>
        </p:nvCxnSpPr>
        <p:spPr>
          <a:xfrm>
            <a:off x="609600" y="6223000"/>
            <a:ext cx="10972800" cy="0"/>
          </a:xfrm>
          <a:prstGeom prst="line">
            <a:avLst/>
          </a:prstGeom>
          <a:ln w="12700">
            <a:solidFill>
              <a:schemeClr val="accent2">
                <a:alpha val="40000"/>
              </a:schemeClr>
            </a:solidFill>
          </a:ln>
        </p:spPr>
        <p:style>
          <a:lnRef idx="2">
            <a:schemeClr val="accent2"/>
          </a:lnRef>
          <a:fillRef idx="0">
            <a:schemeClr val="accent2"/>
          </a:fillRef>
          <a:effectRef idx="1">
            <a:schemeClr val="accent2"/>
          </a:effectRef>
          <a:fontRef idx="minor">
            <a:schemeClr val="tx1"/>
          </a:fontRef>
        </p:style>
      </p:cxnSp>
      <p:sp>
        <p:nvSpPr>
          <p:cNvPr id="8" name="Shape 20"/>
          <p:cNvSpPr>
            <a:spLocks noGrp="1"/>
          </p:cNvSpPr>
          <p:nvPr>
            <p:ph type="sldNum" sz="quarter" idx="2"/>
          </p:nvPr>
        </p:nvSpPr>
        <p:spPr>
          <a:xfrm>
            <a:off x="11000181" y="6390369"/>
            <a:ext cx="582219" cy="297083"/>
          </a:xfrm>
          <a:prstGeom prst="rect">
            <a:avLst/>
          </a:prstGeom>
        </p:spPr>
        <p:txBody>
          <a:bodyPr/>
          <a:lstStyle>
            <a:lvl1pPr algn="ctr">
              <a:defRPr sz="1200">
                <a:solidFill>
                  <a:schemeClr val="accent2"/>
                </a:solidFill>
              </a:defRPr>
            </a:lvl1pPr>
          </a:lstStyle>
          <a:p>
            <a:fld id="{3905DB47-EF69-4A03-8F10-3D78A7D57732}"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064" y="6356030"/>
            <a:ext cx="811861" cy="365760"/>
          </a:xfrm>
          <a:prstGeom prst="rect">
            <a:avLst/>
          </a:prstGeom>
        </p:spPr>
      </p:pic>
    </p:spTree>
    <p:extLst>
      <p:ext uri="{BB962C8B-B14F-4D97-AF65-F5344CB8AC3E}">
        <p14:creationId xmlns:p14="http://schemas.microsoft.com/office/powerpoint/2010/main" val="410257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ajd sa naslovom i podnaslovom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516196-8AB6-4D51-87E5-7C91085347BD}"/>
              </a:ext>
            </a:extLst>
          </p:cNvPr>
          <p:cNvSpPr>
            <a:spLocks noGrp="1"/>
          </p:cNvSpPr>
          <p:nvPr>
            <p:ph type="body" idx="1"/>
          </p:nvPr>
        </p:nvSpPr>
        <p:spPr>
          <a:xfrm>
            <a:off x="831850" y="1943101"/>
            <a:ext cx="10515600" cy="4146550"/>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itle 1">
            <a:extLst>
              <a:ext uri="{FF2B5EF4-FFF2-40B4-BE49-F238E27FC236}">
                <a16:creationId xmlns:a16="http://schemas.microsoft.com/office/drawing/2014/main" id="{01B4562A-464A-4FF8-9F9B-07AE025A1D99}"/>
              </a:ext>
            </a:extLst>
          </p:cNvPr>
          <p:cNvSpPr>
            <a:spLocks noGrp="1"/>
          </p:cNvSpPr>
          <p:nvPr>
            <p:ph type="ctrTitle"/>
          </p:nvPr>
        </p:nvSpPr>
        <p:spPr>
          <a:xfrm>
            <a:off x="831850" y="215900"/>
            <a:ext cx="9144000" cy="670420"/>
          </a:xfrm>
        </p:spPr>
        <p:txBody>
          <a:bodyPr anchor="b">
            <a:noAutofit/>
          </a:bodyPr>
          <a:lstStyle>
            <a:lvl1pPr algn="l">
              <a:defRPr sz="3800">
                <a:solidFill>
                  <a:schemeClr val="bg1"/>
                </a:solidFill>
                <a:latin typeface="Montserrat SemiBold" pitchFamily="2" charset="0"/>
              </a:defRPr>
            </a:lvl1pPr>
          </a:lstStyle>
          <a:p>
            <a:r>
              <a:rPr lang="en-US" dirty="0"/>
              <a:t>Click to edit Master title style</a:t>
            </a:r>
            <a:endParaRPr lang="en-GB" dirty="0"/>
          </a:p>
        </p:txBody>
      </p:sp>
      <p:sp>
        <p:nvSpPr>
          <p:cNvPr id="14" name="Text Placeholder 13">
            <a:extLst>
              <a:ext uri="{FF2B5EF4-FFF2-40B4-BE49-F238E27FC236}">
                <a16:creationId xmlns:a16="http://schemas.microsoft.com/office/drawing/2014/main" id="{AD515EA6-8401-42EE-8EAC-56AED2BE28E7}"/>
              </a:ext>
            </a:extLst>
          </p:cNvPr>
          <p:cNvSpPr>
            <a:spLocks noGrp="1"/>
          </p:cNvSpPr>
          <p:nvPr>
            <p:ph type="body" sz="quarter" idx="10" hasCustomPrompt="1"/>
          </p:nvPr>
        </p:nvSpPr>
        <p:spPr>
          <a:xfrm>
            <a:off x="831850" y="1041400"/>
            <a:ext cx="9144000" cy="368300"/>
          </a:xfrm>
        </p:spPr>
        <p:txBody>
          <a:bodyPr/>
          <a:lstStyle>
            <a:lvl1pPr marL="0" indent="0">
              <a:buNone/>
              <a:defRPr>
                <a:solidFill>
                  <a:schemeClr val="accent3"/>
                </a:solidFill>
              </a:defRPr>
            </a:lvl1pPr>
          </a:lstStyle>
          <a:p>
            <a:pPr lvl="0"/>
            <a:r>
              <a:rPr lang="en-US" dirty="0"/>
              <a:t>Click to edit subtitle style</a:t>
            </a:r>
            <a:endParaRPr lang="en-GB" dirty="0"/>
          </a:p>
        </p:txBody>
      </p:sp>
      <p:cxnSp>
        <p:nvCxnSpPr>
          <p:cNvPr id="7" name="Straight Connector 6"/>
          <p:cNvCxnSpPr/>
          <p:nvPr userDrawn="1"/>
        </p:nvCxnSpPr>
        <p:spPr>
          <a:xfrm>
            <a:off x="609600" y="6223000"/>
            <a:ext cx="10972800" cy="0"/>
          </a:xfrm>
          <a:prstGeom prst="line">
            <a:avLst/>
          </a:prstGeom>
          <a:ln w="12700">
            <a:solidFill>
              <a:schemeClr val="accent2">
                <a:alpha val="40000"/>
              </a:schemeClr>
            </a:solidFill>
          </a:ln>
        </p:spPr>
        <p:style>
          <a:lnRef idx="2">
            <a:schemeClr val="accent2"/>
          </a:lnRef>
          <a:fillRef idx="0">
            <a:schemeClr val="accent2"/>
          </a:fillRef>
          <a:effectRef idx="1">
            <a:schemeClr val="accent2"/>
          </a:effectRef>
          <a:fontRef idx="minor">
            <a:schemeClr val="tx1"/>
          </a:fontRef>
        </p:style>
      </p:cxnSp>
      <p:sp>
        <p:nvSpPr>
          <p:cNvPr id="8" name="Shape 20"/>
          <p:cNvSpPr>
            <a:spLocks noGrp="1"/>
          </p:cNvSpPr>
          <p:nvPr>
            <p:ph type="sldNum" sz="quarter" idx="2"/>
          </p:nvPr>
        </p:nvSpPr>
        <p:spPr>
          <a:xfrm>
            <a:off x="11000181" y="6390369"/>
            <a:ext cx="582219" cy="297083"/>
          </a:xfrm>
          <a:prstGeom prst="rect">
            <a:avLst/>
          </a:prstGeom>
        </p:spPr>
        <p:txBody>
          <a:bodyPr/>
          <a:lstStyle>
            <a:lvl1pPr algn="ctr">
              <a:defRPr sz="1200">
                <a:solidFill>
                  <a:schemeClr val="accent2"/>
                </a:solidFill>
              </a:defRPr>
            </a:lvl1pPr>
          </a:lstStyle>
          <a:p>
            <a:fld id="{3905DB47-EF69-4A03-8F10-3D78A7D57732}"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064" y="6356030"/>
            <a:ext cx="811861" cy="365760"/>
          </a:xfrm>
          <a:prstGeom prst="rect">
            <a:avLst/>
          </a:prstGeom>
        </p:spPr>
      </p:pic>
    </p:spTree>
    <p:extLst>
      <p:ext uri="{BB962C8B-B14F-4D97-AF65-F5344CB8AC3E}">
        <p14:creationId xmlns:p14="http://schemas.microsoft.com/office/powerpoint/2010/main" val="285452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azan slajd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13">
            <a:extLst>
              <a:ext uri="{FF2B5EF4-FFF2-40B4-BE49-F238E27FC236}">
                <a16:creationId xmlns:a16="http://schemas.microsoft.com/office/drawing/2014/main" id="{AD515EA6-8401-42EE-8EAC-56AED2BE28E7}"/>
              </a:ext>
            </a:extLst>
          </p:cNvPr>
          <p:cNvSpPr>
            <a:spLocks noGrp="1"/>
          </p:cNvSpPr>
          <p:nvPr>
            <p:ph type="body" sz="quarter" idx="10" hasCustomPrompt="1"/>
          </p:nvPr>
        </p:nvSpPr>
        <p:spPr>
          <a:xfrm>
            <a:off x="831850" y="1041400"/>
            <a:ext cx="9144000" cy="368300"/>
          </a:xfrm>
        </p:spPr>
        <p:txBody>
          <a:bodyPr/>
          <a:lstStyle>
            <a:lvl1pPr marL="0" indent="0">
              <a:buNone/>
              <a:defRPr>
                <a:solidFill>
                  <a:schemeClr val="accent3"/>
                </a:solidFill>
              </a:defRPr>
            </a:lvl1pPr>
          </a:lstStyle>
          <a:p>
            <a:pPr lvl="0"/>
            <a:r>
              <a:rPr lang="en-US" dirty="0"/>
              <a:t>Click to edit subtitle style</a:t>
            </a:r>
            <a:endParaRPr lang="en-GB" dirty="0"/>
          </a:p>
        </p:txBody>
      </p:sp>
      <p:cxnSp>
        <p:nvCxnSpPr>
          <p:cNvPr id="5" name="Straight Connector 4"/>
          <p:cNvCxnSpPr/>
          <p:nvPr userDrawn="1"/>
        </p:nvCxnSpPr>
        <p:spPr>
          <a:xfrm>
            <a:off x="609600" y="6223000"/>
            <a:ext cx="10972800" cy="0"/>
          </a:xfrm>
          <a:prstGeom prst="line">
            <a:avLst/>
          </a:prstGeom>
          <a:ln w="12700">
            <a:solidFill>
              <a:schemeClr val="accent2">
                <a:alpha val="40000"/>
              </a:schemeClr>
            </a:solidFill>
          </a:ln>
        </p:spPr>
        <p:style>
          <a:lnRef idx="2">
            <a:schemeClr val="accent2"/>
          </a:lnRef>
          <a:fillRef idx="0">
            <a:schemeClr val="accent2"/>
          </a:fillRef>
          <a:effectRef idx="1">
            <a:schemeClr val="accent2"/>
          </a:effectRef>
          <a:fontRef idx="minor">
            <a:schemeClr val="tx1"/>
          </a:fontRef>
        </p:style>
      </p:cxnSp>
      <p:sp>
        <p:nvSpPr>
          <p:cNvPr id="6" name="Shape 20"/>
          <p:cNvSpPr>
            <a:spLocks noGrp="1"/>
          </p:cNvSpPr>
          <p:nvPr>
            <p:ph type="sldNum" sz="quarter" idx="2"/>
          </p:nvPr>
        </p:nvSpPr>
        <p:spPr>
          <a:xfrm>
            <a:off x="11000181" y="6390369"/>
            <a:ext cx="582219" cy="297083"/>
          </a:xfrm>
          <a:prstGeom prst="rect">
            <a:avLst/>
          </a:prstGeom>
        </p:spPr>
        <p:txBody>
          <a:bodyPr/>
          <a:lstStyle>
            <a:lvl1pPr algn="ctr">
              <a:defRPr sz="1200">
                <a:solidFill>
                  <a:schemeClr val="accent2"/>
                </a:solidFill>
              </a:defRPr>
            </a:lvl1pPr>
          </a:lstStyle>
          <a:p>
            <a:fld id="{3905DB47-EF69-4A03-8F10-3D78A7D57732}"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064" y="6356030"/>
            <a:ext cx="811861" cy="365760"/>
          </a:xfrm>
          <a:prstGeom prst="rect">
            <a:avLst/>
          </a:prstGeom>
        </p:spPr>
      </p:pic>
    </p:spTree>
    <p:extLst>
      <p:ext uri="{BB962C8B-B14F-4D97-AF65-F5344CB8AC3E}">
        <p14:creationId xmlns:p14="http://schemas.microsoft.com/office/powerpoint/2010/main" val="290025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B86FDE-70F5-450F-9D05-C320D799F9FA}"/>
              </a:ext>
            </a:extLst>
          </p:cNvPr>
          <p:cNvSpPr>
            <a:spLocks noGrp="1"/>
          </p:cNvSpPr>
          <p:nvPr>
            <p:ph type="title"/>
          </p:nvPr>
        </p:nvSpPr>
        <p:spPr>
          <a:xfrm>
            <a:off x="838200" y="38100"/>
            <a:ext cx="10515600" cy="98829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B4D2D5A-CECF-4396-8A07-B0BD3FC2E07F}"/>
              </a:ext>
            </a:extLst>
          </p:cNvPr>
          <p:cNvSpPr>
            <a:spLocks noGrp="1"/>
          </p:cNvSpPr>
          <p:nvPr>
            <p:ph type="body" idx="1"/>
          </p:nvPr>
        </p:nvSpPr>
        <p:spPr>
          <a:xfrm>
            <a:off x="838200" y="1485900"/>
            <a:ext cx="10515600" cy="46910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227435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8" r:id="rId3"/>
    <p:sldLayoutId id="2147483650" r:id="rId4"/>
    <p:sldLayoutId id="2147483664" r:id="rId5"/>
    <p:sldLayoutId id="2147483659" r:id="rId6"/>
    <p:sldLayoutId id="2147483651" r:id="rId7"/>
    <p:sldLayoutId id="2147483661" r:id="rId8"/>
    <p:sldLayoutId id="2147483662" r:id="rId9"/>
    <p:sldLayoutId id="2147483663" r:id="rId10"/>
    <p:sldLayoutId id="2147483665" r:id="rId11"/>
    <p:sldLayoutId id="2147483666" r:id="rId12"/>
    <p:sldLayoutId id="2147483668" r:id="rId13"/>
    <p:sldLayoutId id="2147483669" r:id="rId14"/>
    <p:sldLayoutId id="2147483670" r:id="rId15"/>
  </p:sldLayoutIdLst>
  <p:hf hdr="0" ftr="0" dt="0"/>
  <p:txStyles>
    <p:titleStyle>
      <a:lvl1pPr algn="l" defTabSz="914400" rtl="0" eaLnBrk="1" latinLnBrk="0" hangingPunct="1">
        <a:lnSpc>
          <a:spcPct val="90000"/>
        </a:lnSpc>
        <a:spcBef>
          <a:spcPct val="0"/>
        </a:spcBef>
        <a:buNone/>
        <a:defRPr sz="38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D758-0956-C490-9DCF-328A40CFADEF}"/>
              </a:ext>
            </a:extLst>
          </p:cNvPr>
          <p:cNvSpPr>
            <a:spLocks noGrp="1"/>
          </p:cNvSpPr>
          <p:nvPr>
            <p:ph type="ctrTitle"/>
          </p:nvPr>
        </p:nvSpPr>
        <p:spPr>
          <a:xfrm>
            <a:off x="329095" y="4174436"/>
            <a:ext cx="11319566" cy="884581"/>
          </a:xfrm>
        </p:spPr>
        <p:txBody>
          <a:bodyPr/>
          <a:lstStyle/>
          <a:p>
            <a:r>
              <a:rPr lang="sr-Cyrl-RS" sz="3200" b="1" dirty="0"/>
              <a:t>ЛИДЕРСТВО И УПРАВЉАЊЕ ПРОМЕНАМА</a:t>
            </a:r>
            <a:endParaRPr lang="en-GB" sz="3200" b="1" dirty="0"/>
          </a:p>
        </p:txBody>
      </p:sp>
      <p:sp>
        <p:nvSpPr>
          <p:cNvPr id="3" name="Text Placeholder 2">
            <a:extLst>
              <a:ext uri="{FF2B5EF4-FFF2-40B4-BE49-F238E27FC236}">
                <a16:creationId xmlns:a16="http://schemas.microsoft.com/office/drawing/2014/main" id="{79C9AD79-D0C3-EB40-6639-0474B94261F5}"/>
              </a:ext>
            </a:extLst>
          </p:cNvPr>
          <p:cNvSpPr>
            <a:spLocks noGrp="1"/>
          </p:cNvSpPr>
          <p:nvPr>
            <p:ph type="body" sz="quarter" idx="10"/>
          </p:nvPr>
        </p:nvSpPr>
        <p:spPr>
          <a:xfrm>
            <a:off x="329094" y="5229717"/>
            <a:ext cx="10713280" cy="1320169"/>
          </a:xfrm>
        </p:spPr>
        <p:txBody>
          <a:bodyPr vert="horz" lIns="91440" tIns="45720" rIns="91440" bIns="45720" rtlCol="0" anchor="t">
            <a:normAutofit/>
          </a:bodyPr>
          <a:lstStyle/>
          <a:p>
            <a:r>
              <a:rPr lang="sr-Cyrl-RS" sz="2000" dirty="0"/>
              <a:t>Катедра за интердисциплинарна истраживања у менаџменту</a:t>
            </a:r>
          </a:p>
          <a:p>
            <a:r>
              <a:rPr lang="sr-Cyrl-RS" sz="2000" dirty="0"/>
              <a:t>Катедра за организацију пословних система</a:t>
            </a:r>
          </a:p>
          <a:p>
            <a:r>
              <a:rPr lang="sr-Cyrl-RS" sz="2000" dirty="0"/>
              <a:t>Студијски програм: Управљање пројектима и инвестицијама</a:t>
            </a:r>
            <a:endParaRPr lang="en-GB" sz="2000" dirty="0"/>
          </a:p>
        </p:txBody>
      </p:sp>
    </p:spTree>
    <p:extLst>
      <p:ext uri="{BB962C8B-B14F-4D97-AF65-F5344CB8AC3E}">
        <p14:creationId xmlns:p14="http://schemas.microsoft.com/office/powerpoint/2010/main" val="206274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BAD33D0-519C-EFEE-12BC-81F95086BC79}"/>
              </a:ext>
            </a:extLst>
          </p:cNvPr>
          <p:cNvSpPr>
            <a:spLocks noGrp="1" noChangeArrowheads="1"/>
          </p:cNvSpPr>
          <p:nvPr>
            <p:ph type="title"/>
          </p:nvPr>
        </p:nvSpPr>
        <p:spPr/>
        <p:txBody>
          <a:bodyPr/>
          <a:lstStyle/>
          <a:p>
            <a:r>
              <a:rPr lang="sr-Cyrl-RS" sz="4000" dirty="0"/>
              <a:t>Циљ предмета</a:t>
            </a:r>
            <a:endParaRPr lang="en-US" altLang="sr-Latn-RS" sz="4000" b="1" dirty="0">
              <a:solidFill>
                <a:schemeClr val="tx1"/>
              </a:solidFill>
            </a:endParaRPr>
          </a:p>
        </p:txBody>
      </p:sp>
      <p:graphicFrame>
        <p:nvGraphicFramePr>
          <p:cNvPr id="4" name="Diagram 3">
            <a:extLst>
              <a:ext uri="{FF2B5EF4-FFF2-40B4-BE49-F238E27FC236}">
                <a16:creationId xmlns:a16="http://schemas.microsoft.com/office/drawing/2014/main" id="{B2BE3A10-0E8A-5098-A8F7-51B97E049005}"/>
              </a:ext>
            </a:extLst>
          </p:cNvPr>
          <p:cNvGraphicFramePr/>
          <p:nvPr>
            <p:extLst>
              <p:ext uri="{D42A27DB-BD31-4B8C-83A1-F6EECF244321}">
                <p14:modId xmlns:p14="http://schemas.microsoft.com/office/powerpoint/2010/main" val="1529952728"/>
              </p:ext>
            </p:extLst>
          </p:nvPr>
        </p:nvGraphicFramePr>
        <p:xfrm>
          <a:off x="1948070" y="1415640"/>
          <a:ext cx="9631018" cy="5277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8" name="TextBox 4">
            <a:extLst>
              <a:ext uri="{FF2B5EF4-FFF2-40B4-BE49-F238E27FC236}">
                <a16:creationId xmlns:a16="http://schemas.microsoft.com/office/drawing/2014/main" id="{62069AD3-5AE0-94E2-915C-983CA39FE0FF}"/>
              </a:ext>
            </a:extLst>
          </p:cNvPr>
          <p:cNvSpPr txBox="1">
            <a:spLocks noChangeArrowheads="1"/>
          </p:cNvSpPr>
          <p:nvPr/>
        </p:nvSpPr>
        <p:spPr bwMode="auto">
          <a:xfrm>
            <a:off x="2503419" y="2184611"/>
            <a:ext cx="285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RS" altLang="sr-Latn-RS" sz="3000" b="1" dirty="0">
                <a:solidFill>
                  <a:schemeClr val="accent2">
                    <a:lumMod val="75000"/>
                  </a:schemeClr>
                </a:solidFill>
              </a:rPr>
              <a:t>1</a:t>
            </a:r>
            <a:endParaRPr lang="en-US" altLang="sr-Latn-RS" sz="3000" b="1" dirty="0">
              <a:solidFill>
                <a:schemeClr val="accent2">
                  <a:lumMod val="75000"/>
                </a:schemeClr>
              </a:solidFill>
            </a:endParaRPr>
          </a:p>
        </p:txBody>
      </p:sp>
      <p:sp>
        <p:nvSpPr>
          <p:cNvPr id="6149" name="TextBox 5">
            <a:extLst>
              <a:ext uri="{FF2B5EF4-FFF2-40B4-BE49-F238E27FC236}">
                <a16:creationId xmlns:a16="http://schemas.microsoft.com/office/drawing/2014/main" id="{7CFFBA67-EC81-10E1-D001-E2274A0FAA4C}"/>
              </a:ext>
            </a:extLst>
          </p:cNvPr>
          <p:cNvSpPr txBox="1">
            <a:spLocks noChangeArrowheads="1"/>
          </p:cNvSpPr>
          <p:nvPr/>
        </p:nvSpPr>
        <p:spPr bwMode="auto">
          <a:xfrm>
            <a:off x="3000375" y="4746625"/>
            <a:ext cx="285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RS" altLang="sr-Latn-RS" sz="3000" b="1">
                <a:solidFill>
                  <a:schemeClr val="bg1"/>
                </a:solidFill>
              </a:rPr>
              <a:t>3</a:t>
            </a:r>
            <a:endParaRPr lang="en-US" altLang="sr-Latn-RS" sz="3000" b="1">
              <a:solidFill>
                <a:schemeClr val="bg1"/>
              </a:solidFill>
            </a:endParaRPr>
          </a:p>
        </p:txBody>
      </p:sp>
      <p:sp>
        <p:nvSpPr>
          <p:cNvPr id="6150" name="TextBox 6">
            <a:extLst>
              <a:ext uri="{FF2B5EF4-FFF2-40B4-BE49-F238E27FC236}">
                <a16:creationId xmlns:a16="http://schemas.microsoft.com/office/drawing/2014/main" id="{756C8AA0-F787-649E-7FB3-4FFE69E0275E}"/>
              </a:ext>
            </a:extLst>
          </p:cNvPr>
          <p:cNvSpPr txBox="1">
            <a:spLocks noChangeArrowheads="1"/>
          </p:cNvSpPr>
          <p:nvPr/>
        </p:nvSpPr>
        <p:spPr bwMode="auto">
          <a:xfrm>
            <a:off x="2980497" y="3740823"/>
            <a:ext cx="285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Latn-RS" altLang="sr-Latn-RS" sz="3000" b="1" dirty="0">
                <a:solidFill>
                  <a:schemeClr val="accent2">
                    <a:lumMod val="75000"/>
                  </a:schemeClr>
                </a:solidFill>
              </a:rPr>
              <a:t>2</a:t>
            </a:r>
            <a:endParaRPr lang="en-US" altLang="sr-Latn-RS" sz="3000" b="1" dirty="0">
              <a:solidFill>
                <a:schemeClr val="accent2">
                  <a:lumMod val="75000"/>
                </a:schemeClr>
              </a:solidFill>
            </a:endParaRPr>
          </a:p>
        </p:txBody>
      </p:sp>
      <p:sp>
        <p:nvSpPr>
          <p:cNvPr id="2" name="TextBox 6">
            <a:extLst>
              <a:ext uri="{FF2B5EF4-FFF2-40B4-BE49-F238E27FC236}">
                <a16:creationId xmlns:a16="http://schemas.microsoft.com/office/drawing/2014/main" id="{9B2B1703-20EE-C24C-5D54-29D402AD17FD}"/>
              </a:ext>
            </a:extLst>
          </p:cNvPr>
          <p:cNvSpPr txBox="1">
            <a:spLocks noChangeArrowheads="1"/>
          </p:cNvSpPr>
          <p:nvPr/>
        </p:nvSpPr>
        <p:spPr bwMode="auto">
          <a:xfrm>
            <a:off x="2483541" y="5340419"/>
            <a:ext cx="2857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r-Cyrl-RS" altLang="sr-Latn-RS" sz="3000" b="1" dirty="0">
                <a:solidFill>
                  <a:schemeClr val="accent2">
                    <a:lumMod val="75000"/>
                  </a:schemeClr>
                </a:solidFill>
              </a:rPr>
              <a:t>3</a:t>
            </a:r>
            <a:endParaRPr lang="en-US" altLang="sr-Latn-RS" sz="3000" b="1"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A484462-903A-1C15-1D04-BEA4BDC713F9}"/>
              </a:ext>
            </a:extLst>
          </p:cNvPr>
          <p:cNvSpPr>
            <a:spLocks noGrp="1" noChangeArrowheads="1"/>
          </p:cNvSpPr>
          <p:nvPr>
            <p:ph type="title"/>
          </p:nvPr>
        </p:nvSpPr>
        <p:spPr>
          <a:xfrm>
            <a:off x="559522" y="46647"/>
            <a:ext cx="8336000" cy="998916"/>
          </a:xfrm>
        </p:spPr>
        <p:txBody>
          <a:bodyPr>
            <a:normAutofit fontScale="90000"/>
          </a:bodyPr>
          <a:lstStyle/>
          <a:p>
            <a:r>
              <a:rPr lang="ru-RU" altLang="sr-Latn-RS" sz="3600" b="1" dirty="0">
                <a:solidFill>
                  <a:schemeClr val="bg1"/>
                </a:solidFill>
              </a:rPr>
              <a:t>Колико су важне промене данас?</a:t>
            </a:r>
            <a:endParaRPr lang="sr-Latn-RS" sz="3600" dirty="0">
              <a:solidFill>
                <a:schemeClr val="bg1"/>
              </a:solidFill>
            </a:endParaRPr>
          </a:p>
        </p:txBody>
      </p:sp>
      <p:sp>
        <p:nvSpPr>
          <p:cNvPr id="2" name="Content Placeholder 2">
            <a:extLst>
              <a:ext uri="{FF2B5EF4-FFF2-40B4-BE49-F238E27FC236}">
                <a16:creationId xmlns:a16="http://schemas.microsoft.com/office/drawing/2014/main" id="{AA631B65-4541-61E6-44ED-2E2C9C86A2BE}"/>
              </a:ext>
            </a:extLst>
          </p:cNvPr>
          <p:cNvSpPr txBox="1">
            <a:spLocks/>
          </p:cNvSpPr>
          <p:nvPr/>
        </p:nvSpPr>
        <p:spPr>
          <a:xfrm>
            <a:off x="676681" y="1555926"/>
            <a:ext cx="6981420" cy="43434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450"/>
              </a:spcBef>
              <a:buClr>
                <a:srgbClr val="FFC000"/>
              </a:buClr>
            </a:pPr>
            <a:r>
              <a:rPr lang="ru-RU" altLang="sr-Latn-RS" dirty="0">
                <a:latin typeface="Gotic"/>
              </a:rPr>
              <a:t>Зашто су промене значајна тема данас?
На који начин промене обликују организацију?
Шта све може да буде извор промена?
Шта је неопходно да би се промена спровела?
На који начин лидерски стил утиче на промене?
Које све стилове лидерства можемо да применимо за успешно управљање променама?</a:t>
            </a:r>
            <a:endParaRPr lang="sr-Latn-RS" altLang="sr-Latn-RS" dirty="0">
              <a:latin typeface="Gotic"/>
            </a:endParaRPr>
          </a:p>
        </p:txBody>
      </p:sp>
      <p:pic>
        <p:nvPicPr>
          <p:cNvPr id="8" name="Picture 12" descr="How Change Management Is Inevitable For Any Organization | by Sairam Bandi  | Medium">
            <a:extLst>
              <a:ext uri="{FF2B5EF4-FFF2-40B4-BE49-F238E27FC236}">
                <a16:creationId xmlns:a16="http://schemas.microsoft.com/office/drawing/2014/main" id="{A08EBB15-FCA9-7A17-4762-D3CA33AA4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016" y="4405745"/>
            <a:ext cx="4071938" cy="2272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7523AD1F-12E1-1655-2FDC-620A7E4199AC}"/>
              </a:ext>
            </a:extLst>
          </p:cNvPr>
          <p:cNvSpPr>
            <a:spLocks noGrp="1" noChangeArrowheads="1"/>
          </p:cNvSpPr>
          <p:nvPr>
            <p:ph type="title"/>
          </p:nvPr>
        </p:nvSpPr>
        <p:spPr>
          <a:xfrm>
            <a:off x="510209" y="115455"/>
            <a:ext cx="10515600" cy="988290"/>
          </a:xfrm>
        </p:spPr>
        <p:txBody>
          <a:bodyPr vert="horz" wrap="square" lIns="68580" tIns="34290" rIns="68580" bIns="34290" numCol="1" rtlCol="0" anchor="ctr" anchorCtr="0" compatLnSpc="1">
            <a:prstTxWarp prst="textNoShape">
              <a:avLst/>
            </a:prstTxWarp>
            <a:noAutofit/>
          </a:bodyPr>
          <a:lstStyle/>
          <a:p>
            <a:r>
              <a:rPr lang="sr-Cyrl-RS" sz="2800" dirty="0">
                <a:solidFill>
                  <a:schemeClr val="bg1"/>
                </a:solidFill>
              </a:rPr>
              <a:t>Лекција из света природе</a:t>
            </a:r>
            <a:endParaRPr lang="sr-Latn-RS" altLang="sr-Latn-RS" sz="2800" b="1" dirty="0">
              <a:solidFill>
                <a:schemeClr val="bg1"/>
              </a:solidFill>
            </a:endParaRPr>
          </a:p>
        </p:txBody>
      </p:sp>
      <p:sp>
        <p:nvSpPr>
          <p:cNvPr id="4" name="Content Placeholder 1">
            <a:extLst>
              <a:ext uri="{FF2B5EF4-FFF2-40B4-BE49-F238E27FC236}">
                <a16:creationId xmlns:a16="http://schemas.microsoft.com/office/drawing/2014/main" id="{CF6A0837-46FE-255B-3149-4ED95A74203F}"/>
              </a:ext>
            </a:extLst>
          </p:cNvPr>
          <p:cNvSpPr txBox="1">
            <a:spLocks/>
          </p:cNvSpPr>
          <p:nvPr/>
        </p:nvSpPr>
        <p:spPr>
          <a:xfrm>
            <a:off x="697463" y="1936323"/>
            <a:ext cx="6783992" cy="43235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Cyrl-RS" sz="3200" dirty="0">
                <a:latin typeface="Gotic"/>
              </a:rPr>
              <a:t>“Не опстају ни најснажније, ни најинтелигентније врсте, већ оне које се најбрже прилагођавају променама.”</a:t>
            </a:r>
            <a:endParaRPr lang="sr-Latn-RS" sz="3200" dirty="0">
              <a:latin typeface="Gotic"/>
            </a:endParaRPr>
          </a:p>
          <a:p>
            <a:pPr marL="0" indent="0">
              <a:buNone/>
            </a:pPr>
            <a:endParaRPr lang="sr-Latn-RS" sz="3200" dirty="0">
              <a:latin typeface="Gotic"/>
            </a:endParaRPr>
          </a:p>
          <a:p>
            <a:pPr marL="0" indent="0">
              <a:buNone/>
            </a:pPr>
            <a:r>
              <a:rPr lang="sr-Cyrl-RS" sz="3200" dirty="0">
                <a:latin typeface="Gotic"/>
              </a:rPr>
              <a:t>
</a:t>
            </a:r>
            <a:r>
              <a:rPr lang="sr-Latn-RS" sz="2000" i="1" dirty="0">
                <a:solidFill>
                  <a:schemeClr val="accent1"/>
                </a:solidFill>
                <a:latin typeface="Gotic"/>
              </a:rPr>
              <a:t> </a:t>
            </a:r>
            <a:r>
              <a:rPr lang="sr-Latn-RS" sz="2000" i="1" dirty="0" err="1">
                <a:solidFill>
                  <a:schemeClr val="accent1"/>
                </a:solidFill>
                <a:latin typeface="Gotic"/>
              </a:rPr>
              <a:t>Charles</a:t>
            </a:r>
            <a:r>
              <a:rPr lang="sr-Latn-RS" sz="2000" i="1" dirty="0">
                <a:solidFill>
                  <a:schemeClr val="accent1"/>
                </a:solidFill>
                <a:latin typeface="Gotic"/>
              </a:rPr>
              <a:t> </a:t>
            </a:r>
            <a:r>
              <a:rPr lang="sr-Latn-RS" sz="2000" i="1" dirty="0" err="1">
                <a:solidFill>
                  <a:schemeClr val="accent1"/>
                </a:solidFill>
                <a:latin typeface="Gotic"/>
              </a:rPr>
              <a:t>Darwin</a:t>
            </a:r>
            <a:br>
              <a:rPr lang="sr-Cyrl-RS" sz="2000" dirty="0">
                <a:latin typeface="Gotic"/>
              </a:rPr>
            </a:br>
            <a:r>
              <a:rPr lang="sr-Cyrl-RS" sz="2000" dirty="0">
                <a:latin typeface="Gotic"/>
              </a:rPr>
              <a:t>Творац теорије еволуције</a:t>
            </a:r>
            <a:br>
              <a:rPr lang="sr-Cyrl-RS" sz="2000" dirty="0">
                <a:latin typeface="Gotic"/>
              </a:rPr>
            </a:br>
            <a:r>
              <a:rPr lang="sr-Cyrl-RS" sz="2000" dirty="0">
                <a:latin typeface="Gotic"/>
              </a:rPr>
              <a:t>“Порекло врста”, 1859.</a:t>
            </a:r>
            <a:endParaRPr lang="sr-Latn-RS" sz="2000" dirty="0">
              <a:latin typeface="Gotic"/>
            </a:endParaRPr>
          </a:p>
        </p:txBody>
      </p:sp>
      <p:pic>
        <p:nvPicPr>
          <p:cNvPr id="6" name="Picture 6" descr="A person with a beard&#10;&#10;Description automatically generated with low confidence">
            <a:extLst>
              <a:ext uri="{FF2B5EF4-FFF2-40B4-BE49-F238E27FC236}">
                <a16:creationId xmlns:a16="http://schemas.microsoft.com/office/drawing/2014/main" id="{7B534027-2ACC-6195-C2E4-E2A554D561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r="-2" b="-2"/>
          <a:stretch/>
        </p:blipFill>
        <p:spPr bwMode="auto">
          <a:xfrm>
            <a:off x="8394481" y="1103745"/>
            <a:ext cx="3797519" cy="582352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1" y="140731"/>
            <a:ext cx="10515600" cy="988290"/>
          </a:xfrm>
        </p:spPr>
        <p:txBody>
          <a:bodyPr/>
          <a:lstStyle/>
          <a:p>
            <a:r>
              <a:rPr lang="sr-Cyrl-RS" dirty="0"/>
              <a:t>Садржај предмета</a:t>
            </a:r>
            <a:endParaRPr lang="en-US" dirty="0"/>
          </a:p>
        </p:txBody>
      </p:sp>
      <p:sp>
        <p:nvSpPr>
          <p:cNvPr id="3" name="Slide Number Placeholder 2"/>
          <p:cNvSpPr>
            <a:spLocks noGrp="1"/>
          </p:cNvSpPr>
          <p:nvPr>
            <p:ph type="sldNum" sz="quarter" idx="2"/>
          </p:nvPr>
        </p:nvSpPr>
        <p:spPr/>
        <p:txBody>
          <a:bodyPr/>
          <a:lstStyle/>
          <a:p>
            <a:fld id="{61C7849B-D9E1-4E94-A243-C19E6AE6779A}" type="slidenum">
              <a:rPr lang="en-US" smtClean="0"/>
              <a:pPr/>
              <a:t>5</a:t>
            </a:fld>
            <a:endParaRPr lang="en-US" dirty="0"/>
          </a:p>
        </p:txBody>
      </p:sp>
      <p:graphicFrame>
        <p:nvGraphicFramePr>
          <p:cNvPr id="4" name="Content Placeholder 2">
            <a:extLst>
              <a:ext uri="{FF2B5EF4-FFF2-40B4-BE49-F238E27FC236}">
                <a16:creationId xmlns:a16="http://schemas.microsoft.com/office/drawing/2014/main" id="{FC2413E1-24FC-C95D-94B8-C1770AF7CCFE}"/>
              </a:ext>
            </a:extLst>
          </p:cNvPr>
          <p:cNvGraphicFramePr>
            <a:graphicFrameLocks/>
          </p:cNvGraphicFramePr>
          <p:nvPr>
            <p:extLst>
              <p:ext uri="{D42A27DB-BD31-4B8C-83A1-F6EECF244321}">
                <p14:modId xmlns:p14="http://schemas.microsoft.com/office/powerpoint/2010/main" val="2343767880"/>
              </p:ext>
            </p:extLst>
          </p:nvPr>
        </p:nvGraphicFramePr>
        <p:xfrm>
          <a:off x="2741612" y="332740"/>
          <a:ext cx="8153400" cy="645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22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Литература</a:t>
            </a:r>
            <a:endParaRPr lang="en-US" dirty="0"/>
          </a:p>
        </p:txBody>
      </p:sp>
      <p:sp>
        <p:nvSpPr>
          <p:cNvPr id="3" name="Slide Number Placeholder 2"/>
          <p:cNvSpPr>
            <a:spLocks noGrp="1"/>
          </p:cNvSpPr>
          <p:nvPr>
            <p:ph type="sldNum" sz="quarter" idx="2"/>
          </p:nvPr>
        </p:nvSpPr>
        <p:spPr/>
        <p:txBody>
          <a:bodyPr/>
          <a:lstStyle/>
          <a:p>
            <a:fld id="{61C7849B-D9E1-4E94-A243-C19E6AE6779A}" type="slidenum">
              <a:rPr lang="en-US" smtClean="0"/>
              <a:pPr/>
              <a:t>6</a:t>
            </a:fld>
            <a:endParaRPr lang="en-US" dirty="0"/>
          </a:p>
        </p:txBody>
      </p:sp>
      <p:sp>
        <p:nvSpPr>
          <p:cNvPr id="6" name="Rectangle 5"/>
          <p:cNvSpPr>
            <a:spLocks noChangeArrowheads="1"/>
          </p:cNvSpPr>
          <p:nvPr/>
        </p:nvSpPr>
        <p:spPr bwMode="auto">
          <a:xfrm>
            <a:off x="481596" y="1562099"/>
            <a:ext cx="11100804" cy="3797706"/>
          </a:xfrm>
          <a:prstGeom prst="rect">
            <a:avLst/>
          </a:prstGeom>
          <a:noFill/>
          <a:ln w="9525">
            <a:noFill/>
            <a:miter lim="800000"/>
            <a:headEnd/>
            <a:tailEnd/>
          </a:ln>
        </p:spPr>
        <p:txBody>
          <a:bodyPr wrap="square">
            <a:spAutoFit/>
          </a:bodyPr>
          <a:lstStyle/>
          <a:p>
            <a:pPr marL="342900" indent="-342900" algn="ctr">
              <a:spcBef>
                <a:spcPts val="1200"/>
              </a:spcBef>
              <a:defRPr/>
            </a:pPr>
            <a:endParaRPr lang="sr-Latn-CS" sz="500" dirty="0">
              <a:cs typeface="Arial" charset="0"/>
            </a:endParaRPr>
          </a:p>
          <a:p>
            <a:pPr marL="342900" indent="-342900" algn="ctr">
              <a:spcBef>
                <a:spcPts val="1200"/>
              </a:spcBef>
              <a:defRPr/>
            </a:pPr>
            <a:r>
              <a:rPr lang="sr-Latn-CS" sz="200" dirty="0">
                <a:cs typeface="Arial" charset="0"/>
              </a:rPr>
              <a:t> </a:t>
            </a:r>
          </a:p>
          <a:p>
            <a:pPr marL="800100" lvl="1" indent="-342900">
              <a:defRPr/>
            </a:pPr>
            <a:r>
              <a:rPr lang="ru-RU" sz="2000" u="sng" dirty="0">
                <a:cs typeface="Arial" charset="0"/>
              </a:rPr>
              <a:t>Обавезна литература:</a:t>
            </a:r>
          </a:p>
          <a:p>
            <a:pPr lvl="1" indent="-385445">
              <a:lnSpc>
                <a:spcPct val="110000"/>
              </a:lnSpc>
              <a:spcBef>
                <a:spcPts val="500"/>
              </a:spcBef>
              <a:buClr>
                <a:srgbClr val="FFC000"/>
              </a:buClr>
              <a:buFont typeface="Arial" panose="020B0604020202020204" pitchFamily="34" charset="0"/>
              <a:buChar char="›"/>
            </a:pPr>
            <a:r>
              <a:rPr lang="sr-Cyrl-RS" sz="2000" i="1" dirty="0"/>
              <a:t>Обрадовић, В., Тодоровић, М. (2023).</a:t>
            </a:r>
            <a:r>
              <a:rPr lang="sr-Latn-RS" sz="2000" i="1" dirty="0"/>
              <a:t> </a:t>
            </a:r>
            <a:r>
              <a:rPr lang="sr-Cyrl-RS" sz="2000" i="1" dirty="0"/>
              <a:t>Управљање променама. Удружење за управљање пројектима Србије - </a:t>
            </a:r>
            <a:r>
              <a:rPr lang="sr-Cyrl-RS" sz="2000" i="1" dirty="0" err="1"/>
              <a:t>ИПМА</a:t>
            </a:r>
            <a:r>
              <a:rPr lang="sr-Cyrl-RS" sz="2000" i="1" dirty="0"/>
              <a:t> Србија, </a:t>
            </a:r>
            <a:r>
              <a:rPr lang="sr-Cyrl-RS" sz="2000" i="1" dirty="0" err="1"/>
              <a:t>ИСБН</a:t>
            </a:r>
            <a:r>
              <a:rPr lang="sr-Cyrl-RS" sz="2000" i="1" dirty="0"/>
              <a:t>: 978-86-86385-26-0</a:t>
            </a:r>
          </a:p>
          <a:p>
            <a:pPr lvl="1" indent="-385445">
              <a:lnSpc>
                <a:spcPct val="110000"/>
              </a:lnSpc>
              <a:spcBef>
                <a:spcPts val="500"/>
              </a:spcBef>
              <a:buClr>
                <a:srgbClr val="FFC000"/>
              </a:buClr>
              <a:buFont typeface="Arial" panose="020B0604020202020204" pitchFamily="34" charset="0"/>
              <a:buChar char="›"/>
            </a:pPr>
            <a:r>
              <a:rPr lang="en-US" altLang="sr-Latn-RS" sz="2000" i="1" dirty="0"/>
              <a:t>Northouse P. (2008). </a:t>
            </a:r>
            <a:r>
              <a:rPr lang="en-US" altLang="sr-Latn-RS" sz="2000" i="1" dirty="0" err="1"/>
              <a:t>Liderstvo</a:t>
            </a:r>
            <a:r>
              <a:rPr lang="en-US" altLang="sr-Latn-RS" sz="2000" i="1" dirty="0"/>
              <a:t> -</a:t>
            </a:r>
            <a:r>
              <a:rPr lang="en-US" altLang="sr-Latn-RS" sz="2000" i="1" dirty="0" err="1"/>
              <a:t>Teorija</a:t>
            </a:r>
            <a:r>
              <a:rPr lang="en-US" altLang="sr-Latn-RS" sz="2000" i="1" dirty="0"/>
              <a:t> </a:t>
            </a:r>
            <a:r>
              <a:rPr lang="en-US" altLang="sr-Latn-RS" sz="2000" i="1" dirty="0" err="1"/>
              <a:t>i</a:t>
            </a:r>
            <a:r>
              <a:rPr lang="en-US" altLang="sr-Latn-RS" sz="2000" i="1" dirty="0"/>
              <a:t> </a:t>
            </a:r>
            <a:r>
              <a:rPr lang="en-US" altLang="sr-Latn-RS" sz="2000" i="1" dirty="0" err="1"/>
              <a:t>praksa</a:t>
            </a:r>
            <a:r>
              <a:rPr lang="en-US" altLang="sr-Latn-RS" sz="2000" i="1" dirty="0"/>
              <a:t>. Data status. Beograd.</a:t>
            </a:r>
            <a:endParaRPr lang="sr-Latn-RS" altLang="sr-Latn-RS" sz="2000" i="1" dirty="0"/>
          </a:p>
          <a:p>
            <a:pPr marL="71755" lvl="1">
              <a:lnSpc>
                <a:spcPct val="110000"/>
              </a:lnSpc>
              <a:spcBef>
                <a:spcPts val="500"/>
              </a:spcBef>
              <a:buClr>
                <a:srgbClr val="FFC000"/>
              </a:buClr>
            </a:pPr>
            <a:r>
              <a:rPr lang="sr-Cyrl-RS" altLang="sr-Latn-RS" sz="2000" i="1" dirty="0"/>
              <a:t>      </a:t>
            </a:r>
          </a:p>
          <a:p>
            <a:pPr marL="71755" lvl="1">
              <a:lnSpc>
                <a:spcPct val="110000"/>
              </a:lnSpc>
              <a:spcBef>
                <a:spcPts val="500"/>
              </a:spcBef>
              <a:buClr>
                <a:srgbClr val="FFC000"/>
              </a:buClr>
            </a:pPr>
            <a:r>
              <a:rPr lang="sr-Cyrl-RS" altLang="sr-Latn-RS" sz="2000" i="1" dirty="0"/>
              <a:t>     </a:t>
            </a:r>
            <a:r>
              <a:rPr lang="sr-Cyrl-RS" altLang="sr-Latn-RS" sz="2000" i="1" u="sng" dirty="0"/>
              <a:t> </a:t>
            </a:r>
            <a:r>
              <a:rPr lang="sr-Cyrl-RS" altLang="sr-Latn-RS" sz="2000" i="1" u="sng"/>
              <a:t>Додатна литература</a:t>
            </a:r>
            <a:r>
              <a:rPr lang="sr-Cyrl-RS" altLang="sr-Latn-RS" sz="2000" i="1" u="sng" dirty="0"/>
              <a:t>: </a:t>
            </a:r>
            <a:endParaRPr lang="ru-RU" altLang="sr-Latn-RS" sz="2000" i="1" dirty="0"/>
          </a:p>
          <a:p>
            <a:pPr lvl="1" indent="-385445">
              <a:lnSpc>
                <a:spcPct val="110000"/>
              </a:lnSpc>
              <a:spcBef>
                <a:spcPts val="500"/>
              </a:spcBef>
              <a:buClr>
                <a:srgbClr val="FFC000"/>
              </a:buClr>
              <a:buFont typeface="Arial" panose="020B0604020202020204" pitchFamily="34" charset="0"/>
              <a:buChar char="›"/>
            </a:pPr>
            <a:r>
              <a:rPr lang="ru-RU" altLang="sr-Latn-RS" sz="2000" i="1" dirty="0"/>
              <a:t>Јовановић П. (2006). Управљање променама, YУПМА, Београд. </a:t>
            </a:r>
          </a:p>
          <a:p>
            <a:pPr lvl="1" indent="-385445">
              <a:lnSpc>
                <a:spcPct val="110000"/>
              </a:lnSpc>
              <a:spcBef>
                <a:spcPts val="500"/>
              </a:spcBef>
              <a:buClr>
                <a:srgbClr val="FFC000"/>
              </a:buClr>
              <a:buFont typeface="Arial" panose="020B0604020202020204" pitchFamily="34" charset="0"/>
              <a:buChar char="›"/>
            </a:pPr>
            <a:r>
              <a:rPr lang="en-US" altLang="sr-Latn-RS" sz="2000" i="1" dirty="0"/>
              <a:t>Koter </a:t>
            </a:r>
            <a:r>
              <a:rPr lang="en-US" altLang="sr-Latn-RS" sz="2000" i="1" dirty="0" err="1"/>
              <a:t>Dž</a:t>
            </a:r>
            <a:r>
              <a:rPr lang="en-US" altLang="sr-Latn-RS" sz="2000" i="1" dirty="0"/>
              <a:t>. P . (1998 ). </a:t>
            </a:r>
            <a:r>
              <a:rPr lang="en-US" altLang="sr-Latn-RS" sz="2000" i="1" dirty="0" err="1"/>
              <a:t>Vođenje</a:t>
            </a:r>
            <a:r>
              <a:rPr lang="en-US" altLang="sr-Latn-RS" sz="2000" i="1" dirty="0"/>
              <a:t> </a:t>
            </a:r>
            <a:r>
              <a:rPr lang="en-US" altLang="sr-Latn-RS" sz="2000" i="1" dirty="0" err="1"/>
              <a:t>promene</a:t>
            </a:r>
            <a:r>
              <a:rPr lang="en-US" altLang="sr-Latn-RS" sz="2000" i="1" dirty="0"/>
              <a:t>. </a:t>
            </a:r>
            <a:r>
              <a:rPr lang="en-US" altLang="sr-Latn-RS" sz="2000" i="1" dirty="0" err="1"/>
              <a:t>Želnid</a:t>
            </a:r>
            <a:r>
              <a:rPr lang="en-US" altLang="sr-Latn-RS" sz="2000" i="1" dirty="0"/>
              <a:t>. Beograd.
Yukl G. (2013). Leadership in organization. (8th ed.) Pearson</a:t>
            </a:r>
            <a:endParaRPr lang="sr-Latn-CS" altLang="sr-Latn-RS" sz="2000" i="1" strike="sngStrike" dirty="0"/>
          </a:p>
        </p:txBody>
      </p:sp>
    </p:spTree>
    <p:extLst>
      <p:ext uri="{BB962C8B-B14F-4D97-AF65-F5344CB8AC3E}">
        <p14:creationId xmlns:p14="http://schemas.microsoft.com/office/powerpoint/2010/main" val="198528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Начин полагања</a:t>
            </a:r>
            <a:endParaRPr lang="en-US" dirty="0"/>
          </a:p>
        </p:txBody>
      </p:sp>
      <p:sp>
        <p:nvSpPr>
          <p:cNvPr id="3" name="Slide Number Placeholder 2"/>
          <p:cNvSpPr>
            <a:spLocks noGrp="1"/>
          </p:cNvSpPr>
          <p:nvPr>
            <p:ph type="sldNum" sz="quarter" idx="2"/>
          </p:nvPr>
        </p:nvSpPr>
        <p:spPr/>
        <p:txBody>
          <a:bodyPr/>
          <a:lstStyle/>
          <a:p>
            <a:fld id="{61C7849B-D9E1-4E94-A243-C19E6AE6779A}" type="slidenum">
              <a:rPr lang="en-US" smtClean="0"/>
              <a:pPr/>
              <a:t>7</a:t>
            </a:fld>
            <a:endParaRPr lang="en-US" dirty="0"/>
          </a:p>
        </p:txBody>
      </p:sp>
      <p:sp>
        <p:nvSpPr>
          <p:cNvPr id="6" name="Rectangle 5"/>
          <p:cNvSpPr>
            <a:spLocks noChangeArrowheads="1"/>
          </p:cNvSpPr>
          <p:nvPr/>
        </p:nvSpPr>
        <p:spPr bwMode="auto">
          <a:xfrm>
            <a:off x="672548" y="1514060"/>
            <a:ext cx="9144000" cy="2939266"/>
          </a:xfrm>
          <a:prstGeom prst="rect">
            <a:avLst/>
          </a:prstGeom>
          <a:noFill/>
          <a:ln w="9525">
            <a:noFill/>
            <a:miter lim="800000"/>
            <a:headEnd/>
            <a:tailEnd/>
          </a:ln>
        </p:spPr>
        <p:txBody>
          <a:bodyPr>
            <a:spAutoFit/>
          </a:bodyPr>
          <a:lstStyle/>
          <a:p>
            <a:pPr marL="342900" indent="-342900" algn="ctr">
              <a:spcBef>
                <a:spcPts val="1200"/>
              </a:spcBef>
              <a:defRPr/>
            </a:pPr>
            <a:endParaRPr lang="sr-Latn-CS" sz="600" dirty="0">
              <a:cs typeface="Arial" charset="0"/>
            </a:endParaRPr>
          </a:p>
          <a:p>
            <a:pPr marL="342900" indent="-342900" algn="ctr">
              <a:spcBef>
                <a:spcPts val="1200"/>
              </a:spcBef>
              <a:defRPr/>
            </a:pPr>
            <a:r>
              <a:rPr lang="sr-Latn-CS" sz="300" dirty="0">
                <a:cs typeface="Arial" charset="0"/>
              </a:rPr>
              <a:t> </a:t>
            </a:r>
          </a:p>
          <a:p>
            <a:pPr marL="800100" lvl="1" indent="-342900">
              <a:defRPr/>
            </a:pPr>
            <a:r>
              <a:rPr lang="sr-Cyrl-RS" sz="2400" dirty="0">
                <a:cs typeface="Arial" charset="0"/>
              </a:rPr>
              <a:t>Предиспитне обавезе</a:t>
            </a:r>
          </a:p>
          <a:p>
            <a:pPr marL="800100" lvl="1" indent="-342900">
              <a:spcBef>
                <a:spcPts val="1200"/>
              </a:spcBef>
              <a:buFont typeface="Arial" pitchFamily="34" charset="0"/>
              <a:buChar char="•"/>
              <a:defRPr/>
            </a:pPr>
            <a:r>
              <a:rPr lang="sr-Cyrl-RS" sz="2400" dirty="0">
                <a:cs typeface="Arial" charset="0"/>
              </a:rPr>
              <a:t>Активност током семестра: </a:t>
            </a:r>
            <a:r>
              <a:rPr lang="sr-Cyrl-RS" sz="2400" dirty="0">
                <a:solidFill>
                  <a:schemeClr val="accent1">
                    <a:lumMod val="75000"/>
                  </a:schemeClr>
                </a:solidFill>
                <a:cs typeface="Arial" charset="0"/>
              </a:rPr>
              <a:t>20</a:t>
            </a:r>
            <a:endParaRPr lang="sr-Cyrl-RS" sz="2400" dirty="0">
              <a:cs typeface="Arial" charset="0"/>
            </a:endParaRPr>
          </a:p>
          <a:p>
            <a:pPr marL="800100" lvl="1" indent="-342900">
              <a:spcBef>
                <a:spcPts val="1200"/>
              </a:spcBef>
              <a:spcAft>
                <a:spcPts val="1200"/>
              </a:spcAft>
              <a:defRPr/>
            </a:pPr>
            <a:r>
              <a:rPr lang="sr-Cyrl-RS" sz="2400" dirty="0">
                <a:cs typeface="Arial" charset="0"/>
              </a:rPr>
              <a:t>Испитне обавезе</a:t>
            </a:r>
            <a:endParaRPr lang="sr-Latn-CS" sz="2400" dirty="0">
              <a:cs typeface="Arial" charset="0"/>
            </a:endParaRPr>
          </a:p>
          <a:p>
            <a:pPr marL="800100" lvl="1" indent="-342900">
              <a:buFont typeface="Arial" pitchFamily="34" charset="0"/>
              <a:buChar char="•"/>
              <a:defRPr/>
            </a:pPr>
            <a:r>
              <a:rPr lang="sr-Cyrl-RS" sz="2400" dirty="0">
                <a:cs typeface="Arial" charset="0"/>
              </a:rPr>
              <a:t>Тест: </a:t>
            </a:r>
            <a:r>
              <a:rPr lang="sr-Cyrl-RS" sz="2400" dirty="0">
                <a:solidFill>
                  <a:srgbClr val="FF0000"/>
                </a:solidFill>
                <a:cs typeface="Arial" charset="0"/>
              </a:rPr>
              <a:t>40</a:t>
            </a:r>
          </a:p>
          <a:p>
            <a:pPr marL="800100" lvl="1" indent="-342900">
              <a:buFont typeface="Arial" pitchFamily="34" charset="0"/>
              <a:buChar char="•"/>
              <a:defRPr/>
            </a:pPr>
            <a:r>
              <a:rPr lang="sr-Cyrl-RS" sz="2400" dirty="0">
                <a:cs typeface="Arial" charset="0"/>
              </a:rPr>
              <a:t>Усмени део испита: </a:t>
            </a:r>
            <a:r>
              <a:rPr lang="sr-Cyrl-RS" sz="2400" dirty="0">
                <a:solidFill>
                  <a:schemeClr val="accent1">
                    <a:lumMod val="75000"/>
                  </a:schemeClr>
                </a:solidFill>
                <a:cs typeface="Arial" charset="0"/>
              </a:rPr>
              <a:t>40</a:t>
            </a:r>
            <a:endParaRPr lang="sr-Latn-CS" sz="2400" dirty="0">
              <a:solidFill>
                <a:schemeClr val="accent1">
                  <a:lumMod val="75000"/>
                </a:schemeClr>
              </a:solidFill>
              <a:cs typeface="Arial" charset="0"/>
            </a:endParaRPr>
          </a:p>
          <a:p>
            <a:pPr marL="342900" indent="-342900" algn="ctr">
              <a:spcBef>
                <a:spcPts val="1200"/>
              </a:spcBef>
              <a:defRPr/>
            </a:pPr>
            <a:endParaRPr lang="sr-Latn-CS" sz="600" dirty="0">
              <a:solidFill>
                <a:schemeClr val="accent1">
                  <a:lumMod val="50000"/>
                </a:schemeClr>
              </a:solidFill>
              <a:cs typeface="Arial" charset="0"/>
            </a:endParaRPr>
          </a:p>
        </p:txBody>
      </p:sp>
    </p:spTree>
    <p:extLst>
      <p:ext uri="{BB962C8B-B14F-4D97-AF65-F5344CB8AC3E}">
        <p14:creationId xmlns:p14="http://schemas.microsoft.com/office/powerpoint/2010/main" val="198528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sr-Cyrl-RS" dirty="0"/>
              <a:t>Наставници </a:t>
            </a:r>
            <a:endParaRPr lang="en-US" dirty="0"/>
          </a:p>
        </p:txBody>
      </p:sp>
      <p:pic>
        <p:nvPicPr>
          <p:cNvPr id="9223" name="Picture 2" descr="Instagram icon logo vector">
            <a:extLst>
              <a:ext uri="{FF2B5EF4-FFF2-40B4-BE49-F238E27FC236}">
                <a16:creationId xmlns:a16="http://schemas.microsoft.com/office/drawing/2014/main" id="{EBCAC517-DA28-4D46-483A-FBB003F72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625" y="6464859"/>
            <a:ext cx="293687" cy="29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8">
            <a:extLst>
              <a:ext uri="{FF2B5EF4-FFF2-40B4-BE49-F238E27FC236}">
                <a16:creationId xmlns:a16="http://schemas.microsoft.com/office/drawing/2014/main" id="{35B70D25-2A37-F0FE-7272-9C7184D5C0EF}"/>
              </a:ext>
            </a:extLst>
          </p:cNvPr>
          <p:cNvSpPr txBox="1">
            <a:spLocks noChangeArrowheads="1"/>
          </p:cNvSpPr>
          <p:nvPr/>
        </p:nvSpPr>
        <p:spPr bwMode="auto">
          <a:xfrm>
            <a:off x="3827283" y="6441636"/>
            <a:ext cx="1464456"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sr-Latn-RS" altLang="sr-Latn-RS" sz="1600" dirty="0">
                <a:solidFill>
                  <a:srgbClr val="000000"/>
                </a:solidFill>
              </a:rPr>
              <a:t>inter.fon</a:t>
            </a:r>
          </a:p>
        </p:txBody>
      </p:sp>
      <p:sp>
        <p:nvSpPr>
          <p:cNvPr id="10" name="Оквир за текст 9">
            <a:extLst>
              <a:ext uri="{FF2B5EF4-FFF2-40B4-BE49-F238E27FC236}">
                <a16:creationId xmlns:a16="http://schemas.microsoft.com/office/drawing/2014/main" id="{54A09E79-18A9-B41F-F2AA-4EC73DC26041}"/>
              </a:ext>
            </a:extLst>
          </p:cNvPr>
          <p:cNvSpPr txBox="1"/>
          <p:nvPr/>
        </p:nvSpPr>
        <p:spPr>
          <a:xfrm>
            <a:off x="9562148" y="6466420"/>
            <a:ext cx="2895600" cy="338554"/>
          </a:xfrm>
          <a:prstGeom prst="rect">
            <a:avLst/>
          </a:prstGeom>
          <a:noFill/>
        </p:spPr>
        <p:txBody>
          <a:bodyPr wrap="square">
            <a:spAutoFit/>
          </a:bodyPr>
          <a:lstStyle/>
          <a:p>
            <a:r>
              <a:rPr lang="sr-Latn-RS" sz="1600" dirty="0">
                <a:solidFill>
                  <a:srgbClr val="000000"/>
                </a:solidFill>
                <a:latin typeface="Century Schoolbook" panose="02040604050505020304" pitchFamily="18" charset="0"/>
              </a:rPr>
              <a:t>h</a:t>
            </a:r>
            <a:r>
              <a:rPr lang="en-US" sz="1600" dirty="0">
                <a:solidFill>
                  <a:srgbClr val="000000"/>
                </a:solidFill>
                <a:latin typeface="Century Schoolbook" panose="02040604050505020304" pitchFamily="18" charset="0"/>
              </a:rPr>
              <a:t>ttps://inter.fon.bg.ac.rs/​</a:t>
            </a:r>
            <a:endParaRPr lang="en-US" sz="1600" dirty="0"/>
          </a:p>
        </p:txBody>
      </p:sp>
      <p:sp>
        <p:nvSpPr>
          <p:cNvPr id="7" name="Content Placeholder 2">
            <a:extLst>
              <a:ext uri="{FF2B5EF4-FFF2-40B4-BE49-F238E27FC236}">
                <a16:creationId xmlns:a16="http://schemas.microsoft.com/office/drawing/2014/main" id="{1DFD32AD-A276-8DE6-3B58-738CBD8459A2}"/>
              </a:ext>
            </a:extLst>
          </p:cNvPr>
          <p:cNvSpPr txBox="1">
            <a:spLocks/>
          </p:cNvSpPr>
          <p:nvPr/>
        </p:nvSpPr>
        <p:spPr>
          <a:xfrm>
            <a:off x="3827283" y="1179760"/>
            <a:ext cx="7848600" cy="3856360"/>
          </a:xfrm>
          <a:prstGeom prst="rect">
            <a:avLst/>
          </a:prstGeom>
        </p:spPr>
        <p:txBody>
          <a:bodyPr vert="horz" wrap="square" lIns="68580" tIns="34290" rIns="68580" bIns="3429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50000"/>
              </a:lnSpc>
              <a:buNone/>
              <a:defRPr/>
            </a:pPr>
            <a:r>
              <a:rPr lang="sr-Cyrl-RS" dirty="0"/>
              <a:t>Проф. др Владимир Обрадовић
Проф. др Милош Јевтић
Проф. др Марија Тодоровић
</a:t>
            </a:r>
            <a:r>
              <a:rPr lang="sr-Cyrl-RS" dirty="0" err="1"/>
              <a:t>Доц</a:t>
            </a:r>
            <a:r>
              <a:rPr lang="sr-Cyrl-RS" dirty="0"/>
              <a:t>. др Данијела Тољага-Николић</a:t>
            </a:r>
            <a:endParaRPr lang="sr-Latn-RS" dirty="0">
              <a:cs typeface="Calibri" panose="020F0502020204030204"/>
            </a:endParaRPr>
          </a:p>
        </p:txBody>
      </p:sp>
    </p:spTree>
    <p:extLst>
      <p:ext uri="{BB962C8B-B14F-4D97-AF65-F5344CB8AC3E}">
        <p14:creationId xmlns:p14="http://schemas.microsoft.com/office/powerpoint/2010/main" val="396900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690" y="892866"/>
            <a:ext cx="10515600" cy="988290"/>
          </a:xfrm>
        </p:spPr>
        <p:txBody>
          <a:bodyPr>
            <a:normAutofit/>
          </a:bodyPr>
          <a:lstStyle/>
          <a:p>
            <a:r>
              <a:rPr lang="sr-Cyrl-RS" sz="3200" b="1" dirty="0"/>
              <a:t>ЛИДЕРСТВО И УПРАВЉАЊЕ ПРОМЕНАМА</a:t>
            </a:r>
            <a:endParaRPr lang="en-US" sz="3200" dirty="0"/>
          </a:p>
        </p:txBody>
      </p:sp>
      <p:sp>
        <p:nvSpPr>
          <p:cNvPr id="3" name="Text Placeholder 2"/>
          <p:cNvSpPr>
            <a:spLocks noGrp="1"/>
          </p:cNvSpPr>
          <p:nvPr>
            <p:ph type="body" sz="quarter" idx="10"/>
          </p:nvPr>
        </p:nvSpPr>
        <p:spPr>
          <a:xfrm>
            <a:off x="775690" y="2144642"/>
            <a:ext cx="10515600" cy="988289"/>
          </a:xfrm>
        </p:spPr>
        <p:txBody>
          <a:bodyPr>
            <a:normAutofit/>
          </a:bodyPr>
          <a:lstStyle/>
          <a:p>
            <a:r>
              <a:rPr lang="sr-Cyrl-RS" dirty="0">
                <a:solidFill>
                  <a:schemeClr val="bg1"/>
                </a:solidFill>
              </a:rPr>
              <a:t>Катедра за интердисциплинарна истраживања у менаџменту</a:t>
            </a:r>
          </a:p>
          <a:p>
            <a:r>
              <a:rPr lang="sr-Cyrl-RS" dirty="0">
                <a:solidFill>
                  <a:schemeClr val="bg1"/>
                </a:solidFill>
              </a:rPr>
              <a:t>Катедра за организацију пословних система</a:t>
            </a:r>
            <a:endParaRPr lang="en-GB" dirty="0">
              <a:solidFill>
                <a:schemeClr val="bg1"/>
              </a:solidFill>
            </a:endParaRPr>
          </a:p>
        </p:txBody>
      </p:sp>
      <p:sp>
        <p:nvSpPr>
          <p:cNvPr id="4" name="Slide Number Placeholder 3"/>
          <p:cNvSpPr>
            <a:spLocks noGrp="1"/>
          </p:cNvSpPr>
          <p:nvPr>
            <p:ph type="sldNum" sz="quarter" idx="2"/>
          </p:nvPr>
        </p:nvSpPr>
        <p:spPr/>
        <p:txBody>
          <a:bodyPr/>
          <a:lstStyle/>
          <a:p>
            <a:fld id="{3905DB47-EF69-4A03-8F10-3D78A7D57732}" type="slidenum">
              <a:rPr lang="en-US" smtClean="0"/>
              <a:pPr/>
              <a:t>9</a:t>
            </a:fld>
            <a:endParaRPr lang="en-US" dirty="0"/>
          </a:p>
        </p:txBody>
      </p:sp>
    </p:spTree>
    <p:extLst>
      <p:ext uri="{BB962C8B-B14F-4D97-AF65-F5344CB8AC3E}">
        <p14:creationId xmlns:p14="http://schemas.microsoft.com/office/powerpoint/2010/main" val="1177700335"/>
      </p:ext>
    </p:extLst>
  </p:cSld>
  <p:clrMapOvr>
    <a:masterClrMapping/>
  </p:clrMapOvr>
</p:sld>
</file>

<file path=ppt/theme/theme1.xml><?xml version="1.0" encoding="utf-8"?>
<a:theme xmlns:a="http://schemas.openxmlformats.org/drawingml/2006/main" name="Office Theme">
  <a:themeElements>
    <a:clrScheme name="FON Paleta boja">
      <a:dk1>
        <a:srgbClr val="1C1C1C"/>
      </a:dk1>
      <a:lt1>
        <a:srgbClr val="F8F8F8"/>
      </a:lt1>
      <a:dk2>
        <a:srgbClr val="1C1C1C"/>
      </a:dk2>
      <a:lt2>
        <a:srgbClr val="F8F8F8"/>
      </a:lt2>
      <a:accent1>
        <a:srgbClr val="F3716D"/>
      </a:accent1>
      <a:accent2>
        <a:srgbClr val="004A7C"/>
      </a:accent2>
      <a:accent3>
        <a:srgbClr val="FFBD36"/>
      </a:accent3>
      <a:accent4>
        <a:srgbClr val="11C098"/>
      </a:accent4>
      <a:accent5>
        <a:srgbClr val="C63D96"/>
      </a:accent5>
      <a:accent6>
        <a:srgbClr val="8781BD"/>
      </a:accent6>
      <a:hlink>
        <a:srgbClr val="C63D96"/>
      </a:hlink>
      <a:folHlink>
        <a:srgbClr val="004A7C"/>
      </a:folHlink>
    </a:clrScheme>
    <a:fontScheme name="Montserrat">
      <a:majorFont>
        <a:latin typeface="Montserrat Semi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366</Words>
  <Application>Microsoft Office PowerPoint</Application>
  <PresentationFormat>Široki ekran</PresentationFormat>
  <Paragraphs>56</Paragraphs>
  <Slides>9</Slides>
  <Notes>0</Notes>
  <HiddenSlides>0</HiddenSlides>
  <MMClips>0</MMClips>
  <ScaleCrop>false</ScaleCrop>
  <HeadingPairs>
    <vt:vector size="6" baseType="variant">
      <vt:variant>
        <vt:lpstr>Korišćeni fontovi</vt:lpstr>
      </vt:variant>
      <vt:variant>
        <vt:i4>6</vt:i4>
      </vt:variant>
      <vt:variant>
        <vt:lpstr>Tema</vt:lpstr>
      </vt:variant>
      <vt:variant>
        <vt:i4>1</vt:i4>
      </vt:variant>
      <vt:variant>
        <vt:lpstr>Naslovi slajdova</vt:lpstr>
      </vt:variant>
      <vt:variant>
        <vt:i4>9</vt:i4>
      </vt:variant>
    </vt:vector>
  </HeadingPairs>
  <TitlesOfParts>
    <vt:vector size="16" baseType="lpstr">
      <vt:lpstr>Arial</vt:lpstr>
      <vt:lpstr>Calibri</vt:lpstr>
      <vt:lpstr>Century Schoolbook</vt:lpstr>
      <vt:lpstr>Gotic</vt:lpstr>
      <vt:lpstr>Montserrat Medium</vt:lpstr>
      <vt:lpstr>Montserrat SemiBold</vt:lpstr>
      <vt:lpstr>Office Theme</vt:lpstr>
      <vt:lpstr>ЛИДЕРСТВО И УПРАВЉАЊЕ ПРОМЕНАМА</vt:lpstr>
      <vt:lpstr>Циљ предмета</vt:lpstr>
      <vt:lpstr>Колико су важне промене данас?</vt:lpstr>
      <vt:lpstr>Лекција из света природе</vt:lpstr>
      <vt:lpstr>Садржај предмета</vt:lpstr>
      <vt:lpstr>Литература</vt:lpstr>
      <vt:lpstr>Начин полагања</vt:lpstr>
      <vt:lpstr>Наставници </vt:lpstr>
      <vt:lpstr>ЛИДЕРСТВО И УПРАВЉАЊЕ ПРОМЕНАМА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Marko Savicevic</dc:creator>
  <cp:lastModifiedBy>Marija Todorovic</cp:lastModifiedBy>
  <cp:revision>101</cp:revision>
  <dcterms:created xsi:type="dcterms:W3CDTF">2022-10-16T13:21:43Z</dcterms:created>
  <dcterms:modified xsi:type="dcterms:W3CDTF">2025-07-02T08:31:31Z</dcterms:modified>
</cp:coreProperties>
</file>