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FB8F4622-ED75-4311-8466-DE9EB1EB4964}">
          <p14:sldIdLst>
            <p14:sldId id="256"/>
            <p14:sldId id="257"/>
            <p14:sldId id="260"/>
            <p14:sldId id="280"/>
            <p14:sldId id="273"/>
            <p14:sldId id="274"/>
            <p14:sldId id="268"/>
            <p14:sldId id="269"/>
            <p14:sldId id="282"/>
            <p14:sldId id="270"/>
            <p14:sldId id="283"/>
            <p14:sldId id="281"/>
            <p14:sldId id="278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00F2D"/>
    <a:srgbClr val="E44D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13F71-11E1-BB37-512E-BDA3CD8AC141}" v="2" dt="2023-08-10T11:05:16.927"/>
    <p1510:client id="{BF427031-3725-18FD-19B8-FA9A30CD2FDC}" v="1" dt="2023-07-10T10:48:33.995"/>
    <p1510:client id="{E09CD593-660C-4072-90B1-A58527D6EB18}" v="28" dt="2023-08-10T10:52:06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3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P. Simeunović" userId="S::barbara.simeunovic@fon.bg.ac.rs::220b5836-77d9-4bed-9c90-e94a616aa94b" providerId="AD" clId="Web-{36A13F71-11E1-BB37-512E-BDA3CD8AC141}"/>
    <pc:docChg chg="modSld">
      <pc:chgData name="Barbara P. Simeunović" userId="S::barbara.simeunovic@fon.bg.ac.rs::220b5836-77d9-4bed-9c90-e94a616aa94b" providerId="AD" clId="Web-{36A13F71-11E1-BB37-512E-BDA3CD8AC141}" dt="2023-08-10T11:05:16.927" v="1" actId="20577"/>
      <pc:docMkLst>
        <pc:docMk/>
      </pc:docMkLst>
      <pc:sldChg chg="modSp">
        <pc:chgData name="Barbara P. Simeunović" userId="S::barbara.simeunovic@fon.bg.ac.rs::220b5836-77d9-4bed-9c90-e94a616aa94b" providerId="AD" clId="Web-{36A13F71-11E1-BB37-512E-BDA3CD8AC141}" dt="2023-08-10T11:05:16.927" v="1" actId="20577"/>
        <pc:sldMkLst>
          <pc:docMk/>
          <pc:sldMk cId="2189068130" sldId="268"/>
        </pc:sldMkLst>
        <pc:spChg chg="mod">
          <ac:chgData name="Barbara P. Simeunović" userId="S::barbara.simeunovic@fon.bg.ac.rs::220b5836-77d9-4bed-9c90-e94a616aa94b" providerId="AD" clId="Web-{36A13F71-11E1-BB37-512E-BDA3CD8AC141}" dt="2023-08-10T11:05:15.662" v="0" actId="20577"/>
          <ac:spMkLst>
            <pc:docMk/>
            <pc:sldMk cId="2189068130" sldId="268"/>
            <ac:spMk id="2" creationId="{5BB0D758-0956-C490-9DCF-328A40CFADEF}"/>
          </ac:spMkLst>
        </pc:spChg>
        <pc:spChg chg="mod">
          <ac:chgData name="Barbara P. Simeunović" userId="S::barbara.simeunovic@fon.bg.ac.rs::220b5836-77d9-4bed-9c90-e94a616aa94b" providerId="AD" clId="Web-{36A13F71-11E1-BB37-512E-BDA3CD8AC141}" dt="2023-08-10T11:05:16.927" v="1" actId="20577"/>
          <ac:spMkLst>
            <pc:docMk/>
            <pc:sldMk cId="2189068130" sldId="268"/>
            <ac:spMk id="3" creationId="{79C9AD79-D0C3-EB40-6639-0474B94261F5}"/>
          </ac:spMkLst>
        </pc:spChg>
      </pc:sldChg>
    </pc:docChg>
  </pc:docChgLst>
  <pc:docChgLst>
    <pc:chgData name="Milica M. Maričić" userId="S::milica.maricic@fon.bg.ac.rs::8a9fe8ea-c54b-4dbe-a815-30ac248c9d06" providerId="AD" clId="Web-{BF427031-3725-18FD-19B8-FA9A30CD2FDC}"/>
    <pc:docChg chg="addSld modSection">
      <pc:chgData name="Milica M. Maričić" userId="S::milica.maricic@fon.bg.ac.rs::8a9fe8ea-c54b-4dbe-a815-30ac248c9d06" providerId="AD" clId="Web-{BF427031-3725-18FD-19B8-FA9A30CD2FDC}" dt="2023-07-10T10:48:33.995" v="0"/>
      <pc:docMkLst>
        <pc:docMk/>
      </pc:docMkLst>
      <pc:sldChg chg="new">
        <pc:chgData name="Milica M. Maričić" userId="S::milica.maricic@fon.bg.ac.rs::8a9fe8ea-c54b-4dbe-a815-30ac248c9d06" providerId="AD" clId="Web-{BF427031-3725-18FD-19B8-FA9A30CD2FDC}" dt="2023-07-10T10:48:33.995" v="0"/>
        <pc:sldMkLst>
          <pc:docMk/>
          <pc:sldMk cId="2189068130" sldId="268"/>
        </pc:sldMkLst>
      </pc:sldChg>
    </pc:docChg>
  </pc:docChgLst>
  <pc:docChgLst>
    <pc:chgData name="Barbara P. Simeunović" userId="S::barbara.simeunovic@fon.bg.ac.rs::220b5836-77d9-4bed-9c90-e94a616aa94b" providerId="AD" clId="Web-{E09CD593-660C-4072-90B1-A58527D6EB18}"/>
    <pc:docChg chg="modSld">
      <pc:chgData name="Barbara P. Simeunović" userId="S::barbara.simeunovic@fon.bg.ac.rs::220b5836-77d9-4bed-9c90-e94a616aa94b" providerId="AD" clId="Web-{E09CD593-660C-4072-90B1-A58527D6EB18}" dt="2023-08-10T10:52:05.745" v="26" actId="20577"/>
      <pc:docMkLst>
        <pc:docMk/>
      </pc:docMkLst>
      <pc:sldChg chg="modSp">
        <pc:chgData name="Barbara P. Simeunović" userId="S::barbara.simeunovic@fon.bg.ac.rs::220b5836-77d9-4bed-9c90-e94a616aa94b" providerId="AD" clId="Web-{E09CD593-660C-4072-90B1-A58527D6EB18}" dt="2023-08-10T10:52:05.745" v="26" actId="20577"/>
        <pc:sldMkLst>
          <pc:docMk/>
          <pc:sldMk cId="2189068130" sldId="268"/>
        </pc:sldMkLst>
        <pc:spChg chg="mod">
          <ac:chgData name="Barbara P. Simeunović" userId="S::barbara.simeunovic@fon.bg.ac.rs::220b5836-77d9-4bed-9c90-e94a616aa94b" providerId="AD" clId="Web-{E09CD593-660C-4072-90B1-A58527D6EB18}" dt="2023-08-10T10:51:45.198" v="7" actId="20577"/>
          <ac:spMkLst>
            <pc:docMk/>
            <pc:sldMk cId="2189068130" sldId="268"/>
            <ac:spMk id="2" creationId="{5BB0D758-0956-C490-9DCF-328A40CFADEF}"/>
          </ac:spMkLst>
        </pc:spChg>
        <pc:spChg chg="mod">
          <ac:chgData name="Barbara P. Simeunović" userId="S::barbara.simeunovic@fon.bg.ac.rs::220b5836-77d9-4bed-9c90-e94a616aa94b" providerId="AD" clId="Web-{E09CD593-660C-4072-90B1-A58527D6EB18}" dt="2023-08-10T10:52:05.745" v="26" actId="20577"/>
          <ac:spMkLst>
            <pc:docMk/>
            <pc:sldMk cId="2189068130" sldId="268"/>
            <ac:spMk id="3" creationId="{79C9AD79-D0C3-EB40-6639-0474B94261F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DCBD0-0A18-41FF-AA3D-8CA251361461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2B39F95-4EFA-476C-B6E7-2B31AE53C624}">
      <dgm:prSet custT="1"/>
      <dgm:spPr/>
      <dgm:t>
        <a:bodyPr/>
        <a:lstStyle/>
        <a:p>
          <a:pPr algn="ctr"/>
          <a:r>
            <a:rPr lang="sr-Cyrl-RS" sz="2400" dirty="0" smtClean="0"/>
            <a:t>Назив</a:t>
          </a:r>
          <a:r>
            <a:rPr lang="sr-Latn-RS" sz="2400" dirty="0" smtClean="0"/>
            <a:t>: </a:t>
          </a:r>
          <a:r>
            <a:rPr lang="sr-Cyrl-RS" sz="2400" b="1" u="none" dirty="0" smtClean="0">
              <a:solidFill>
                <a:schemeClr val="tx1"/>
              </a:solidFill>
            </a:rPr>
            <a:t>Енглески језик у области људских ресурса </a:t>
          </a:r>
          <a:endParaRPr lang="en-US" sz="2400" b="1" u="none" dirty="0">
            <a:solidFill>
              <a:schemeClr val="tx1"/>
            </a:solidFill>
          </a:endParaRPr>
        </a:p>
      </dgm:t>
    </dgm:pt>
    <dgm:pt modelId="{6FC89BF7-CEDC-4419-B2D1-82B01994F1FE}" type="parTrans" cxnId="{DE7AEE9F-02D9-44D5-A271-5CDB5F22AEC9}">
      <dgm:prSet/>
      <dgm:spPr/>
      <dgm:t>
        <a:bodyPr/>
        <a:lstStyle/>
        <a:p>
          <a:endParaRPr lang="en-US"/>
        </a:p>
      </dgm:t>
    </dgm:pt>
    <dgm:pt modelId="{7E27401D-D127-4917-80AE-E857E0969752}" type="sibTrans" cxnId="{DE7AEE9F-02D9-44D5-A271-5CDB5F22AEC9}">
      <dgm:prSet/>
      <dgm:spPr/>
      <dgm:t>
        <a:bodyPr/>
        <a:lstStyle/>
        <a:p>
          <a:endParaRPr lang="en-US"/>
        </a:p>
      </dgm:t>
    </dgm:pt>
    <dgm:pt modelId="{7E29EA68-E875-4A18-831B-39994EABB3CA}">
      <dgm:prSet custT="1"/>
      <dgm:spPr/>
      <dgm:t>
        <a:bodyPr/>
        <a:lstStyle/>
        <a:p>
          <a:pPr algn="ctr"/>
          <a:r>
            <a:rPr lang="sr-Cyrl-RS" sz="2400" dirty="0" smtClean="0"/>
            <a:t>Ниво студија</a:t>
          </a:r>
          <a:r>
            <a:rPr lang="sr-Latn-RS" sz="2400" dirty="0" smtClean="0"/>
            <a:t>: </a:t>
          </a:r>
          <a:r>
            <a:rPr lang="sr-Cyrl-RS" sz="2400" dirty="0" smtClean="0">
              <a:solidFill>
                <a:schemeClr val="tx1"/>
              </a:solidFill>
            </a:rPr>
            <a:t>Мастер академске студије</a:t>
          </a:r>
          <a:endParaRPr lang="en-US" sz="2400" dirty="0">
            <a:solidFill>
              <a:schemeClr val="tx1"/>
            </a:solidFill>
          </a:endParaRPr>
        </a:p>
      </dgm:t>
    </dgm:pt>
    <dgm:pt modelId="{C4FF6582-11D6-4A99-B53A-366EA43F89CA}" type="parTrans" cxnId="{E48B5C23-6494-4430-B364-983BB3691B4D}">
      <dgm:prSet/>
      <dgm:spPr/>
      <dgm:t>
        <a:bodyPr/>
        <a:lstStyle/>
        <a:p>
          <a:endParaRPr lang="en-US"/>
        </a:p>
      </dgm:t>
    </dgm:pt>
    <dgm:pt modelId="{5B79D61F-CA28-4A44-8AF9-D53CF4B7E5C6}" type="sibTrans" cxnId="{E48B5C23-6494-4430-B364-983BB3691B4D}">
      <dgm:prSet/>
      <dgm:spPr/>
      <dgm:t>
        <a:bodyPr/>
        <a:lstStyle/>
        <a:p>
          <a:endParaRPr lang="en-US"/>
        </a:p>
      </dgm:t>
    </dgm:pt>
    <dgm:pt modelId="{6A5BE999-28B6-41F8-A637-DE63D1DCF67D}">
      <dgm:prSet custT="1"/>
      <dgm:spPr/>
      <dgm:t>
        <a:bodyPr/>
        <a:lstStyle/>
        <a:p>
          <a:pPr algn="ctr"/>
          <a:r>
            <a:rPr lang="sr-Cyrl-RS" sz="2400" dirty="0" smtClean="0"/>
            <a:t>Студијски програм</a:t>
          </a:r>
          <a:r>
            <a:rPr lang="sr-Latn-RS" sz="2400" dirty="0" smtClean="0"/>
            <a:t>: </a:t>
          </a:r>
          <a:r>
            <a:rPr lang="sr-Cyrl-RS" sz="2400" dirty="0" smtClean="0">
              <a:solidFill>
                <a:schemeClr val="tx1"/>
              </a:solidFill>
            </a:rPr>
            <a:t>Менаџмент људских ресурса</a:t>
          </a:r>
          <a:endParaRPr lang="en-US" sz="2400" dirty="0">
            <a:solidFill>
              <a:schemeClr val="tx1"/>
            </a:solidFill>
          </a:endParaRPr>
        </a:p>
      </dgm:t>
    </dgm:pt>
    <dgm:pt modelId="{FAD0711E-5663-44E5-8CAD-8E3680E9392C}" type="parTrans" cxnId="{DEB03F69-5C6B-425A-9DA5-CA12A33318E9}">
      <dgm:prSet/>
      <dgm:spPr/>
      <dgm:t>
        <a:bodyPr/>
        <a:lstStyle/>
        <a:p>
          <a:endParaRPr lang="en-US"/>
        </a:p>
      </dgm:t>
    </dgm:pt>
    <dgm:pt modelId="{DD3E7EFC-C210-4C9F-9A1E-0458DD5258A3}" type="sibTrans" cxnId="{DEB03F69-5C6B-425A-9DA5-CA12A33318E9}">
      <dgm:prSet/>
      <dgm:spPr/>
      <dgm:t>
        <a:bodyPr/>
        <a:lstStyle/>
        <a:p>
          <a:endParaRPr lang="en-US"/>
        </a:p>
      </dgm:t>
    </dgm:pt>
    <dgm:pt modelId="{1D111CAE-F572-4250-A3FD-B16AA1C8713F}">
      <dgm:prSet custT="1"/>
      <dgm:spPr/>
      <dgm:t>
        <a:bodyPr/>
        <a:lstStyle/>
        <a:p>
          <a:pPr algn="ctr"/>
          <a:endParaRPr lang="en-US" sz="2800" i="1" dirty="0"/>
        </a:p>
      </dgm:t>
    </dgm:pt>
    <dgm:pt modelId="{4DA60044-99E2-4D2A-A1DB-A96287CAEB78}" type="parTrans" cxnId="{7AA67494-DFE2-4531-9607-439F68059372}">
      <dgm:prSet/>
      <dgm:spPr/>
      <dgm:t>
        <a:bodyPr/>
        <a:lstStyle/>
        <a:p>
          <a:endParaRPr lang="en-US"/>
        </a:p>
      </dgm:t>
    </dgm:pt>
    <dgm:pt modelId="{9C85D951-E04D-4B62-8564-B042C890684A}" type="sibTrans" cxnId="{7AA67494-DFE2-4531-9607-439F68059372}">
      <dgm:prSet/>
      <dgm:spPr/>
      <dgm:t>
        <a:bodyPr/>
        <a:lstStyle/>
        <a:p>
          <a:endParaRPr lang="en-US"/>
        </a:p>
      </dgm:t>
    </dgm:pt>
    <dgm:pt modelId="{A19FB4D7-D6DE-4157-8CBE-4BCD42C7457B}">
      <dgm:prSet custT="1"/>
      <dgm:spPr/>
      <dgm:t>
        <a:bodyPr/>
        <a:lstStyle/>
        <a:p>
          <a:endParaRPr lang="en-US" sz="3200" dirty="0"/>
        </a:p>
      </dgm:t>
    </dgm:pt>
    <dgm:pt modelId="{B7A636C5-E038-49AB-AB8E-FEA2B1C13A62}" type="parTrans" cxnId="{6A0304FF-3DDE-4158-8769-B85FD377F06E}">
      <dgm:prSet/>
      <dgm:spPr/>
      <dgm:t>
        <a:bodyPr/>
        <a:lstStyle/>
        <a:p>
          <a:endParaRPr lang="en-US"/>
        </a:p>
      </dgm:t>
    </dgm:pt>
    <dgm:pt modelId="{8D010A99-488E-4AF3-ACFA-3D2B10C29B05}" type="sibTrans" cxnId="{6A0304FF-3DDE-4158-8769-B85FD377F06E}">
      <dgm:prSet/>
      <dgm:spPr/>
      <dgm:t>
        <a:bodyPr/>
        <a:lstStyle/>
        <a:p>
          <a:endParaRPr lang="en-US"/>
        </a:p>
      </dgm:t>
    </dgm:pt>
    <dgm:pt modelId="{94149619-A600-44EB-B2F2-FD85769887AD}">
      <dgm:prSet/>
      <dgm:spPr/>
      <dgm:t>
        <a:bodyPr/>
        <a:lstStyle/>
        <a:p>
          <a:endParaRPr lang="en-US" dirty="0"/>
        </a:p>
      </dgm:t>
    </dgm:pt>
    <dgm:pt modelId="{9B8BA52B-ACDE-4F7F-AFA3-57B765A4549E}" type="parTrans" cxnId="{0BEE6E92-CAF3-43BE-94B7-A35067F6760F}">
      <dgm:prSet/>
      <dgm:spPr/>
      <dgm:t>
        <a:bodyPr/>
        <a:lstStyle/>
        <a:p>
          <a:endParaRPr lang="en-US"/>
        </a:p>
      </dgm:t>
    </dgm:pt>
    <dgm:pt modelId="{E7606DA2-D576-41C1-B3E9-F5A669081645}" type="sibTrans" cxnId="{0BEE6E92-CAF3-43BE-94B7-A35067F6760F}">
      <dgm:prSet/>
      <dgm:spPr/>
      <dgm:t>
        <a:bodyPr/>
        <a:lstStyle/>
        <a:p>
          <a:endParaRPr lang="en-US"/>
        </a:p>
      </dgm:t>
    </dgm:pt>
    <dgm:pt modelId="{5E0E6086-2DE9-431E-AB7A-357393156F66}" type="pres">
      <dgm:prSet presAssocID="{5E1DCBD0-0A18-41FF-AA3D-8CA25136146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ACE455E-F913-4E80-AD20-C99DFD4019E5}" type="pres">
      <dgm:prSet presAssocID="{B2B39F95-4EFA-476C-B6E7-2B31AE53C624}" presName="thickLine" presStyleLbl="alignNode1" presStyleIdx="0" presStyleCnt="6"/>
      <dgm:spPr/>
    </dgm:pt>
    <dgm:pt modelId="{140F1AE0-AA81-456A-8CDC-1AF265B49994}" type="pres">
      <dgm:prSet presAssocID="{B2B39F95-4EFA-476C-B6E7-2B31AE53C624}" presName="horz1" presStyleCnt="0"/>
      <dgm:spPr/>
    </dgm:pt>
    <dgm:pt modelId="{CC856B95-E816-4D65-A6BE-7369AD039B6E}" type="pres">
      <dgm:prSet presAssocID="{B2B39F95-4EFA-476C-B6E7-2B31AE53C624}" presName="tx1" presStyleLbl="revTx" presStyleIdx="0" presStyleCnt="6"/>
      <dgm:spPr/>
      <dgm:t>
        <a:bodyPr/>
        <a:lstStyle/>
        <a:p>
          <a:endParaRPr lang="en-US"/>
        </a:p>
      </dgm:t>
    </dgm:pt>
    <dgm:pt modelId="{50EF75ED-200A-44DB-90DF-2D500EF4EE5E}" type="pres">
      <dgm:prSet presAssocID="{B2B39F95-4EFA-476C-B6E7-2B31AE53C624}" presName="vert1" presStyleCnt="0"/>
      <dgm:spPr/>
    </dgm:pt>
    <dgm:pt modelId="{1F84A143-7E2C-4EB2-96B5-CAEF0FC20EFA}" type="pres">
      <dgm:prSet presAssocID="{7E29EA68-E875-4A18-831B-39994EABB3CA}" presName="thickLine" presStyleLbl="alignNode1" presStyleIdx="1" presStyleCnt="6"/>
      <dgm:spPr/>
    </dgm:pt>
    <dgm:pt modelId="{5524EE39-5EE6-4BA5-895D-186B98F1D2CE}" type="pres">
      <dgm:prSet presAssocID="{7E29EA68-E875-4A18-831B-39994EABB3CA}" presName="horz1" presStyleCnt="0"/>
      <dgm:spPr/>
    </dgm:pt>
    <dgm:pt modelId="{A8511AC1-D2C5-4A42-BA32-D44906804DA8}" type="pres">
      <dgm:prSet presAssocID="{7E29EA68-E875-4A18-831B-39994EABB3CA}" presName="tx1" presStyleLbl="revTx" presStyleIdx="1" presStyleCnt="6"/>
      <dgm:spPr/>
      <dgm:t>
        <a:bodyPr/>
        <a:lstStyle/>
        <a:p>
          <a:endParaRPr lang="en-US"/>
        </a:p>
      </dgm:t>
    </dgm:pt>
    <dgm:pt modelId="{5643D1E8-FE97-442D-A89E-ED7762CEC909}" type="pres">
      <dgm:prSet presAssocID="{7E29EA68-E875-4A18-831B-39994EABB3CA}" presName="vert1" presStyleCnt="0"/>
      <dgm:spPr/>
    </dgm:pt>
    <dgm:pt modelId="{0D453EB4-BCDE-4BA9-8C90-B43A70823F7C}" type="pres">
      <dgm:prSet presAssocID="{6A5BE999-28B6-41F8-A637-DE63D1DCF67D}" presName="thickLine" presStyleLbl="alignNode1" presStyleIdx="2" presStyleCnt="6"/>
      <dgm:spPr/>
    </dgm:pt>
    <dgm:pt modelId="{E11C97CF-9304-4710-B32D-05A9FC57D312}" type="pres">
      <dgm:prSet presAssocID="{6A5BE999-28B6-41F8-A637-DE63D1DCF67D}" presName="horz1" presStyleCnt="0"/>
      <dgm:spPr/>
    </dgm:pt>
    <dgm:pt modelId="{45437A58-0618-4305-B6CD-95341C2CB0CF}" type="pres">
      <dgm:prSet presAssocID="{6A5BE999-28B6-41F8-A637-DE63D1DCF67D}" presName="tx1" presStyleLbl="revTx" presStyleIdx="2" presStyleCnt="6"/>
      <dgm:spPr/>
      <dgm:t>
        <a:bodyPr/>
        <a:lstStyle/>
        <a:p>
          <a:endParaRPr lang="en-US"/>
        </a:p>
      </dgm:t>
    </dgm:pt>
    <dgm:pt modelId="{76BF1AE4-37FE-4F3C-B0E2-07C6A76272E5}" type="pres">
      <dgm:prSet presAssocID="{6A5BE999-28B6-41F8-A637-DE63D1DCF67D}" presName="vert1" presStyleCnt="0"/>
      <dgm:spPr/>
    </dgm:pt>
    <dgm:pt modelId="{160E31BC-E375-4D7E-801F-43FB4ABE3051}" type="pres">
      <dgm:prSet presAssocID="{94149619-A600-44EB-B2F2-FD85769887AD}" presName="thickLine" presStyleLbl="alignNode1" presStyleIdx="3" presStyleCnt="6"/>
      <dgm:spPr/>
    </dgm:pt>
    <dgm:pt modelId="{ACB498FD-B378-44D7-B246-7D5BD7CD3DC6}" type="pres">
      <dgm:prSet presAssocID="{94149619-A600-44EB-B2F2-FD85769887AD}" presName="horz1" presStyleCnt="0"/>
      <dgm:spPr/>
    </dgm:pt>
    <dgm:pt modelId="{4F2D1FCD-1B41-44A9-A391-D566647511A7}" type="pres">
      <dgm:prSet presAssocID="{94149619-A600-44EB-B2F2-FD85769887AD}" presName="tx1" presStyleLbl="revTx" presStyleIdx="3" presStyleCnt="6"/>
      <dgm:spPr/>
      <dgm:t>
        <a:bodyPr/>
        <a:lstStyle/>
        <a:p>
          <a:endParaRPr lang="en-US"/>
        </a:p>
      </dgm:t>
    </dgm:pt>
    <dgm:pt modelId="{1C9B8085-7126-4A63-8AFC-CDF7CD91DE79}" type="pres">
      <dgm:prSet presAssocID="{94149619-A600-44EB-B2F2-FD85769887AD}" presName="vert1" presStyleCnt="0"/>
      <dgm:spPr/>
    </dgm:pt>
    <dgm:pt modelId="{DCE474AC-EC8A-4762-8E03-E8617047BB4D}" type="pres">
      <dgm:prSet presAssocID="{1D111CAE-F572-4250-A3FD-B16AA1C8713F}" presName="thickLine" presStyleLbl="alignNode1" presStyleIdx="4" presStyleCnt="6"/>
      <dgm:spPr/>
    </dgm:pt>
    <dgm:pt modelId="{764A7FE0-B115-4B31-BFC0-506F070112B5}" type="pres">
      <dgm:prSet presAssocID="{1D111CAE-F572-4250-A3FD-B16AA1C8713F}" presName="horz1" presStyleCnt="0"/>
      <dgm:spPr/>
    </dgm:pt>
    <dgm:pt modelId="{DEEC0822-FA43-4C10-A49B-F6659D2FC6B6}" type="pres">
      <dgm:prSet presAssocID="{1D111CAE-F572-4250-A3FD-B16AA1C8713F}" presName="tx1" presStyleLbl="revTx" presStyleIdx="4" presStyleCnt="6"/>
      <dgm:spPr/>
      <dgm:t>
        <a:bodyPr/>
        <a:lstStyle/>
        <a:p>
          <a:endParaRPr lang="en-US"/>
        </a:p>
      </dgm:t>
    </dgm:pt>
    <dgm:pt modelId="{E50D8319-9CB4-4512-8571-A18FCB5EC7BA}" type="pres">
      <dgm:prSet presAssocID="{1D111CAE-F572-4250-A3FD-B16AA1C8713F}" presName="vert1" presStyleCnt="0"/>
      <dgm:spPr/>
    </dgm:pt>
    <dgm:pt modelId="{EB272B76-2E3F-472A-86C7-2E9A73BAB295}" type="pres">
      <dgm:prSet presAssocID="{A19FB4D7-D6DE-4157-8CBE-4BCD42C7457B}" presName="thickLine" presStyleLbl="alignNode1" presStyleIdx="5" presStyleCnt="6"/>
      <dgm:spPr/>
    </dgm:pt>
    <dgm:pt modelId="{E2220184-7CBA-4A4E-964E-58C36AFFBA9E}" type="pres">
      <dgm:prSet presAssocID="{A19FB4D7-D6DE-4157-8CBE-4BCD42C7457B}" presName="horz1" presStyleCnt="0"/>
      <dgm:spPr/>
    </dgm:pt>
    <dgm:pt modelId="{87ED49DA-E75E-4236-9A5D-03AAC272DDE6}" type="pres">
      <dgm:prSet presAssocID="{A19FB4D7-D6DE-4157-8CBE-4BCD42C7457B}" presName="tx1" presStyleLbl="revTx" presStyleIdx="5" presStyleCnt="6"/>
      <dgm:spPr/>
      <dgm:t>
        <a:bodyPr/>
        <a:lstStyle/>
        <a:p>
          <a:endParaRPr lang="en-US"/>
        </a:p>
      </dgm:t>
    </dgm:pt>
    <dgm:pt modelId="{6FD8F82F-9B77-4723-99BB-D1D47EBCDC56}" type="pres">
      <dgm:prSet presAssocID="{A19FB4D7-D6DE-4157-8CBE-4BCD42C7457B}" presName="vert1" presStyleCnt="0"/>
      <dgm:spPr/>
    </dgm:pt>
  </dgm:ptLst>
  <dgm:cxnLst>
    <dgm:cxn modelId="{3B4B5F24-4D40-4912-A007-B55D9E63AF79}" type="presOf" srcId="{94149619-A600-44EB-B2F2-FD85769887AD}" destId="{4F2D1FCD-1B41-44A9-A391-D566647511A7}" srcOrd="0" destOrd="0" presId="urn:microsoft.com/office/officeart/2008/layout/LinedList"/>
    <dgm:cxn modelId="{BAFF22AF-78EB-4252-95DB-A86EB6BC196C}" type="presOf" srcId="{1D111CAE-F572-4250-A3FD-B16AA1C8713F}" destId="{DEEC0822-FA43-4C10-A49B-F6659D2FC6B6}" srcOrd="0" destOrd="0" presId="urn:microsoft.com/office/officeart/2008/layout/LinedList"/>
    <dgm:cxn modelId="{DE7AEE9F-02D9-44D5-A271-5CDB5F22AEC9}" srcId="{5E1DCBD0-0A18-41FF-AA3D-8CA251361461}" destId="{B2B39F95-4EFA-476C-B6E7-2B31AE53C624}" srcOrd="0" destOrd="0" parTransId="{6FC89BF7-CEDC-4419-B2D1-82B01994F1FE}" sibTransId="{7E27401D-D127-4917-80AE-E857E0969752}"/>
    <dgm:cxn modelId="{0BEE6E92-CAF3-43BE-94B7-A35067F6760F}" srcId="{5E1DCBD0-0A18-41FF-AA3D-8CA251361461}" destId="{94149619-A600-44EB-B2F2-FD85769887AD}" srcOrd="3" destOrd="0" parTransId="{9B8BA52B-ACDE-4F7F-AFA3-57B765A4549E}" sibTransId="{E7606DA2-D576-41C1-B3E9-F5A669081645}"/>
    <dgm:cxn modelId="{930CED71-A3BC-4D44-AE7C-BBE220CD2F6D}" type="presOf" srcId="{6A5BE999-28B6-41F8-A637-DE63D1DCF67D}" destId="{45437A58-0618-4305-B6CD-95341C2CB0CF}" srcOrd="0" destOrd="0" presId="urn:microsoft.com/office/officeart/2008/layout/LinedList"/>
    <dgm:cxn modelId="{7E67D73A-EC98-46E0-8ED2-1CC44EB0D023}" type="presOf" srcId="{A19FB4D7-D6DE-4157-8CBE-4BCD42C7457B}" destId="{87ED49DA-E75E-4236-9A5D-03AAC272DDE6}" srcOrd="0" destOrd="0" presId="urn:microsoft.com/office/officeart/2008/layout/LinedList"/>
    <dgm:cxn modelId="{E48B5C23-6494-4430-B364-983BB3691B4D}" srcId="{5E1DCBD0-0A18-41FF-AA3D-8CA251361461}" destId="{7E29EA68-E875-4A18-831B-39994EABB3CA}" srcOrd="1" destOrd="0" parTransId="{C4FF6582-11D6-4A99-B53A-366EA43F89CA}" sibTransId="{5B79D61F-CA28-4A44-8AF9-D53CF4B7E5C6}"/>
    <dgm:cxn modelId="{7AA67494-DFE2-4531-9607-439F68059372}" srcId="{5E1DCBD0-0A18-41FF-AA3D-8CA251361461}" destId="{1D111CAE-F572-4250-A3FD-B16AA1C8713F}" srcOrd="4" destOrd="0" parTransId="{4DA60044-99E2-4D2A-A1DB-A96287CAEB78}" sibTransId="{9C85D951-E04D-4B62-8564-B042C890684A}"/>
    <dgm:cxn modelId="{7595F8A3-6EA9-423F-BD57-54408AA99953}" type="presOf" srcId="{B2B39F95-4EFA-476C-B6E7-2B31AE53C624}" destId="{CC856B95-E816-4D65-A6BE-7369AD039B6E}" srcOrd="0" destOrd="0" presId="urn:microsoft.com/office/officeart/2008/layout/LinedList"/>
    <dgm:cxn modelId="{A533AB0B-C5AA-4E2C-8F5C-34977E9BE5B1}" type="presOf" srcId="{5E1DCBD0-0A18-41FF-AA3D-8CA251361461}" destId="{5E0E6086-2DE9-431E-AB7A-357393156F66}" srcOrd="0" destOrd="0" presId="urn:microsoft.com/office/officeart/2008/layout/LinedList"/>
    <dgm:cxn modelId="{DEB03F69-5C6B-425A-9DA5-CA12A33318E9}" srcId="{5E1DCBD0-0A18-41FF-AA3D-8CA251361461}" destId="{6A5BE999-28B6-41F8-A637-DE63D1DCF67D}" srcOrd="2" destOrd="0" parTransId="{FAD0711E-5663-44E5-8CAD-8E3680E9392C}" sibTransId="{DD3E7EFC-C210-4C9F-9A1E-0458DD5258A3}"/>
    <dgm:cxn modelId="{6A0304FF-3DDE-4158-8769-B85FD377F06E}" srcId="{5E1DCBD0-0A18-41FF-AA3D-8CA251361461}" destId="{A19FB4D7-D6DE-4157-8CBE-4BCD42C7457B}" srcOrd="5" destOrd="0" parTransId="{B7A636C5-E038-49AB-AB8E-FEA2B1C13A62}" sibTransId="{8D010A99-488E-4AF3-ACFA-3D2B10C29B05}"/>
    <dgm:cxn modelId="{A99293CF-88F2-4C59-8202-20B5C81BB832}" type="presOf" srcId="{7E29EA68-E875-4A18-831B-39994EABB3CA}" destId="{A8511AC1-D2C5-4A42-BA32-D44906804DA8}" srcOrd="0" destOrd="0" presId="urn:microsoft.com/office/officeart/2008/layout/LinedList"/>
    <dgm:cxn modelId="{7925AE3E-3966-4C6F-B65B-6C0132B4811F}" type="presParOf" srcId="{5E0E6086-2DE9-431E-AB7A-357393156F66}" destId="{0ACE455E-F913-4E80-AD20-C99DFD4019E5}" srcOrd="0" destOrd="0" presId="urn:microsoft.com/office/officeart/2008/layout/LinedList"/>
    <dgm:cxn modelId="{568671B1-E41C-47E3-8BC3-A2BEDCCB4435}" type="presParOf" srcId="{5E0E6086-2DE9-431E-AB7A-357393156F66}" destId="{140F1AE0-AA81-456A-8CDC-1AF265B49994}" srcOrd="1" destOrd="0" presId="urn:microsoft.com/office/officeart/2008/layout/LinedList"/>
    <dgm:cxn modelId="{1E07733B-A285-41D4-9B59-F49E5D1D28C6}" type="presParOf" srcId="{140F1AE0-AA81-456A-8CDC-1AF265B49994}" destId="{CC856B95-E816-4D65-A6BE-7369AD039B6E}" srcOrd="0" destOrd="0" presId="urn:microsoft.com/office/officeart/2008/layout/LinedList"/>
    <dgm:cxn modelId="{D936051D-9235-4D4A-BA95-955C72A47F57}" type="presParOf" srcId="{140F1AE0-AA81-456A-8CDC-1AF265B49994}" destId="{50EF75ED-200A-44DB-90DF-2D500EF4EE5E}" srcOrd="1" destOrd="0" presId="urn:microsoft.com/office/officeart/2008/layout/LinedList"/>
    <dgm:cxn modelId="{41BF58F7-856F-41A6-BBF0-DCAABBD34DF9}" type="presParOf" srcId="{5E0E6086-2DE9-431E-AB7A-357393156F66}" destId="{1F84A143-7E2C-4EB2-96B5-CAEF0FC20EFA}" srcOrd="2" destOrd="0" presId="urn:microsoft.com/office/officeart/2008/layout/LinedList"/>
    <dgm:cxn modelId="{AADCA3D4-2ADA-4446-88E8-FC7B3754DBCD}" type="presParOf" srcId="{5E0E6086-2DE9-431E-AB7A-357393156F66}" destId="{5524EE39-5EE6-4BA5-895D-186B98F1D2CE}" srcOrd="3" destOrd="0" presId="urn:microsoft.com/office/officeart/2008/layout/LinedList"/>
    <dgm:cxn modelId="{14345EBE-EABE-4354-A4A0-56BE2FC1E60B}" type="presParOf" srcId="{5524EE39-5EE6-4BA5-895D-186B98F1D2CE}" destId="{A8511AC1-D2C5-4A42-BA32-D44906804DA8}" srcOrd="0" destOrd="0" presId="urn:microsoft.com/office/officeart/2008/layout/LinedList"/>
    <dgm:cxn modelId="{5C603D62-AFD7-48BC-A964-64F4CF3D9D76}" type="presParOf" srcId="{5524EE39-5EE6-4BA5-895D-186B98F1D2CE}" destId="{5643D1E8-FE97-442D-A89E-ED7762CEC909}" srcOrd="1" destOrd="0" presId="urn:microsoft.com/office/officeart/2008/layout/LinedList"/>
    <dgm:cxn modelId="{9FC29307-448D-4E68-93F5-B67FFB11A397}" type="presParOf" srcId="{5E0E6086-2DE9-431E-AB7A-357393156F66}" destId="{0D453EB4-BCDE-4BA9-8C90-B43A70823F7C}" srcOrd="4" destOrd="0" presId="urn:microsoft.com/office/officeart/2008/layout/LinedList"/>
    <dgm:cxn modelId="{7AC88F58-CB48-4DF9-9734-B694CA09273A}" type="presParOf" srcId="{5E0E6086-2DE9-431E-AB7A-357393156F66}" destId="{E11C97CF-9304-4710-B32D-05A9FC57D312}" srcOrd="5" destOrd="0" presId="urn:microsoft.com/office/officeart/2008/layout/LinedList"/>
    <dgm:cxn modelId="{41E180B4-FF30-4F5F-AE16-5D957A32E15E}" type="presParOf" srcId="{E11C97CF-9304-4710-B32D-05A9FC57D312}" destId="{45437A58-0618-4305-B6CD-95341C2CB0CF}" srcOrd="0" destOrd="0" presId="urn:microsoft.com/office/officeart/2008/layout/LinedList"/>
    <dgm:cxn modelId="{DD07E41E-4088-4F90-8994-1103D7F71670}" type="presParOf" srcId="{E11C97CF-9304-4710-B32D-05A9FC57D312}" destId="{76BF1AE4-37FE-4F3C-B0E2-07C6A76272E5}" srcOrd="1" destOrd="0" presId="urn:microsoft.com/office/officeart/2008/layout/LinedList"/>
    <dgm:cxn modelId="{15B2CB93-FE23-41DB-A39D-37E987E9515A}" type="presParOf" srcId="{5E0E6086-2DE9-431E-AB7A-357393156F66}" destId="{160E31BC-E375-4D7E-801F-43FB4ABE3051}" srcOrd="6" destOrd="0" presId="urn:microsoft.com/office/officeart/2008/layout/LinedList"/>
    <dgm:cxn modelId="{FBC52E5B-E701-46B4-82AF-40204D363B29}" type="presParOf" srcId="{5E0E6086-2DE9-431E-AB7A-357393156F66}" destId="{ACB498FD-B378-44D7-B246-7D5BD7CD3DC6}" srcOrd="7" destOrd="0" presId="urn:microsoft.com/office/officeart/2008/layout/LinedList"/>
    <dgm:cxn modelId="{94B5A729-2E53-49FC-B152-E3CDAB671FF8}" type="presParOf" srcId="{ACB498FD-B378-44D7-B246-7D5BD7CD3DC6}" destId="{4F2D1FCD-1B41-44A9-A391-D566647511A7}" srcOrd="0" destOrd="0" presId="urn:microsoft.com/office/officeart/2008/layout/LinedList"/>
    <dgm:cxn modelId="{9BFA64C4-A910-4A7D-A004-D55DEC110232}" type="presParOf" srcId="{ACB498FD-B378-44D7-B246-7D5BD7CD3DC6}" destId="{1C9B8085-7126-4A63-8AFC-CDF7CD91DE79}" srcOrd="1" destOrd="0" presId="urn:microsoft.com/office/officeart/2008/layout/LinedList"/>
    <dgm:cxn modelId="{6D15A711-3BF2-4292-B502-52685300747F}" type="presParOf" srcId="{5E0E6086-2DE9-431E-AB7A-357393156F66}" destId="{DCE474AC-EC8A-4762-8E03-E8617047BB4D}" srcOrd="8" destOrd="0" presId="urn:microsoft.com/office/officeart/2008/layout/LinedList"/>
    <dgm:cxn modelId="{9C348DEE-4C7E-4BA3-AA69-5B12A822A5B3}" type="presParOf" srcId="{5E0E6086-2DE9-431E-AB7A-357393156F66}" destId="{764A7FE0-B115-4B31-BFC0-506F070112B5}" srcOrd="9" destOrd="0" presId="urn:microsoft.com/office/officeart/2008/layout/LinedList"/>
    <dgm:cxn modelId="{946C5779-4D46-4AF9-95BD-BF419DB38CD1}" type="presParOf" srcId="{764A7FE0-B115-4B31-BFC0-506F070112B5}" destId="{DEEC0822-FA43-4C10-A49B-F6659D2FC6B6}" srcOrd="0" destOrd="0" presId="urn:microsoft.com/office/officeart/2008/layout/LinedList"/>
    <dgm:cxn modelId="{68C1CE57-EE21-4720-98CD-65B238968E62}" type="presParOf" srcId="{764A7FE0-B115-4B31-BFC0-506F070112B5}" destId="{E50D8319-9CB4-4512-8571-A18FCB5EC7BA}" srcOrd="1" destOrd="0" presId="urn:microsoft.com/office/officeart/2008/layout/LinedList"/>
    <dgm:cxn modelId="{E18CA19A-9F8D-4D83-ACCC-92434E46ED81}" type="presParOf" srcId="{5E0E6086-2DE9-431E-AB7A-357393156F66}" destId="{EB272B76-2E3F-472A-86C7-2E9A73BAB295}" srcOrd="10" destOrd="0" presId="urn:microsoft.com/office/officeart/2008/layout/LinedList"/>
    <dgm:cxn modelId="{89199609-F1BD-47A3-ADD3-78D3FD281DFD}" type="presParOf" srcId="{5E0E6086-2DE9-431E-AB7A-357393156F66}" destId="{E2220184-7CBA-4A4E-964E-58C36AFFBA9E}" srcOrd="11" destOrd="0" presId="urn:microsoft.com/office/officeart/2008/layout/LinedList"/>
    <dgm:cxn modelId="{ED605DF9-5C21-44F6-8C03-9936E9111EC3}" type="presParOf" srcId="{E2220184-7CBA-4A4E-964E-58C36AFFBA9E}" destId="{87ED49DA-E75E-4236-9A5D-03AAC272DDE6}" srcOrd="0" destOrd="0" presId="urn:microsoft.com/office/officeart/2008/layout/LinedList"/>
    <dgm:cxn modelId="{B2835E2E-9EAD-494A-BBB3-BCB9D292F03C}" type="presParOf" srcId="{E2220184-7CBA-4A4E-964E-58C36AFFBA9E}" destId="{6FD8F82F-9B77-4723-99BB-D1D47EBCDC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CE455E-F913-4E80-AD20-C99DFD4019E5}">
      <dsp:nvSpPr>
        <dsp:cNvPr id="0" name=""/>
        <dsp:cNvSpPr/>
      </dsp:nvSpPr>
      <dsp:spPr>
        <a:xfrm>
          <a:off x="0" y="2125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56B95-E816-4D65-A6BE-7369AD039B6E}">
      <dsp:nvSpPr>
        <dsp:cNvPr id="0" name=""/>
        <dsp:cNvSpPr/>
      </dsp:nvSpPr>
      <dsp:spPr>
        <a:xfrm>
          <a:off x="0" y="2125"/>
          <a:ext cx="105156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/>
            <a:t>Назив</a:t>
          </a:r>
          <a:r>
            <a:rPr lang="sr-Latn-RS" sz="2400" kern="1200" dirty="0" smtClean="0"/>
            <a:t>: </a:t>
          </a:r>
          <a:r>
            <a:rPr lang="sr-Cyrl-RS" sz="2400" b="1" u="none" kern="1200" dirty="0" smtClean="0">
              <a:solidFill>
                <a:schemeClr val="tx1"/>
              </a:solidFill>
            </a:rPr>
            <a:t>Енглески језик у области људских ресурса </a:t>
          </a:r>
          <a:endParaRPr lang="en-US" sz="2400" b="1" u="none" kern="1200" dirty="0">
            <a:solidFill>
              <a:schemeClr val="tx1"/>
            </a:solidFill>
          </a:endParaRPr>
        </a:p>
      </dsp:txBody>
      <dsp:txXfrm>
        <a:off x="0" y="2125"/>
        <a:ext cx="10515600" cy="724715"/>
      </dsp:txXfrm>
    </dsp:sp>
    <dsp:sp modelId="{1F84A143-7E2C-4EB2-96B5-CAEF0FC20EFA}">
      <dsp:nvSpPr>
        <dsp:cNvPr id="0" name=""/>
        <dsp:cNvSpPr/>
      </dsp:nvSpPr>
      <dsp:spPr>
        <a:xfrm>
          <a:off x="0" y="726840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11AC1-D2C5-4A42-BA32-D44906804DA8}">
      <dsp:nvSpPr>
        <dsp:cNvPr id="0" name=""/>
        <dsp:cNvSpPr/>
      </dsp:nvSpPr>
      <dsp:spPr>
        <a:xfrm>
          <a:off x="0" y="726840"/>
          <a:ext cx="105156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/>
            <a:t>Ниво студија</a:t>
          </a:r>
          <a:r>
            <a:rPr lang="sr-Latn-RS" sz="2400" kern="1200" dirty="0" smtClean="0"/>
            <a:t>: </a:t>
          </a:r>
          <a:r>
            <a:rPr lang="sr-Cyrl-RS" sz="2400" kern="1200" dirty="0" smtClean="0">
              <a:solidFill>
                <a:schemeClr val="tx1"/>
              </a:solidFill>
            </a:rPr>
            <a:t>Мастер академске студије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726840"/>
        <a:ext cx="10515600" cy="724715"/>
      </dsp:txXfrm>
    </dsp:sp>
    <dsp:sp modelId="{0D453EB4-BCDE-4BA9-8C90-B43A70823F7C}">
      <dsp:nvSpPr>
        <dsp:cNvPr id="0" name=""/>
        <dsp:cNvSpPr/>
      </dsp:nvSpPr>
      <dsp:spPr>
        <a:xfrm>
          <a:off x="0" y="1451556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37A58-0618-4305-B6CD-95341C2CB0CF}">
      <dsp:nvSpPr>
        <dsp:cNvPr id="0" name=""/>
        <dsp:cNvSpPr/>
      </dsp:nvSpPr>
      <dsp:spPr>
        <a:xfrm>
          <a:off x="0" y="1451556"/>
          <a:ext cx="105156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/>
            <a:t>Студијски програм</a:t>
          </a:r>
          <a:r>
            <a:rPr lang="sr-Latn-RS" sz="2400" kern="1200" dirty="0" smtClean="0"/>
            <a:t>: </a:t>
          </a:r>
          <a:r>
            <a:rPr lang="sr-Cyrl-RS" sz="2400" kern="1200" dirty="0" smtClean="0">
              <a:solidFill>
                <a:schemeClr val="tx1"/>
              </a:solidFill>
            </a:rPr>
            <a:t>Менаџмент људских ресурса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1451556"/>
        <a:ext cx="10515600" cy="724715"/>
      </dsp:txXfrm>
    </dsp:sp>
    <dsp:sp modelId="{160E31BC-E375-4D7E-801F-43FB4ABE3051}">
      <dsp:nvSpPr>
        <dsp:cNvPr id="0" name=""/>
        <dsp:cNvSpPr/>
      </dsp:nvSpPr>
      <dsp:spPr>
        <a:xfrm>
          <a:off x="0" y="2176271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D1FCD-1B41-44A9-A391-D566647511A7}">
      <dsp:nvSpPr>
        <dsp:cNvPr id="0" name=""/>
        <dsp:cNvSpPr/>
      </dsp:nvSpPr>
      <dsp:spPr>
        <a:xfrm>
          <a:off x="0" y="2176271"/>
          <a:ext cx="105156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0" y="2176271"/>
        <a:ext cx="10515600" cy="724715"/>
      </dsp:txXfrm>
    </dsp:sp>
    <dsp:sp modelId="{DCE474AC-EC8A-4762-8E03-E8617047BB4D}">
      <dsp:nvSpPr>
        <dsp:cNvPr id="0" name=""/>
        <dsp:cNvSpPr/>
      </dsp:nvSpPr>
      <dsp:spPr>
        <a:xfrm>
          <a:off x="0" y="2900987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C0822-FA43-4C10-A49B-F6659D2FC6B6}">
      <dsp:nvSpPr>
        <dsp:cNvPr id="0" name=""/>
        <dsp:cNvSpPr/>
      </dsp:nvSpPr>
      <dsp:spPr>
        <a:xfrm>
          <a:off x="0" y="2900987"/>
          <a:ext cx="105156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i="1" kern="1200" dirty="0"/>
        </a:p>
      </dsp:txBody>
      <dsp:txXfrm>
        <a:off x="0" y="2900987"/>
        <a:ext cx="10515600" cy="724715"/>
      </dsp:txXfrm>
    </dsp:sp>
    <dsp:sp modelId="{EB272B76-2E3F-472A-86C7-2E9A73BAB295}">
      <dsp:nvSpPr>
        <dsp:cNvPr id="0" name=""/>
        <dsp:cNvSpPr/>
      </dsp:nvSpPr>
      <dsp:spPr>
        <a:xfrm>
          <a:off x="0" y="3625703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D49DA-E75E-4236-9A5D-03AAC272DDE6}">
      <dsp:nvSpPr>
        <dsp:cNvPr id="0" name=""/>
        <dsp:cNvSpPr/>
      </dsp:nvSpPr>
      <dsp:spPr>
        <a:xfrm>
          <a:off x="0" y="3625703"/>
          <a:ext cx="10515600" cy="72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0" y="3625703"/>
        <a:ext cx="10515600" cy="724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13/01/2026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Engleski jezik u oblasti ljudskih resursa 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Engleski jezik u oblasti ljudskih resursa 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8463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Engleski jezik u oblasti ljudskih resursa 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/>
          <a:lstStyle/>
          <a:p>
            <a:fld id="{EA927CB3-7957-47D8-812C-9EDFA4C89B92}" type="datetime1">
              <a:rPr lang="en-US" smtClean="0"/>
              <a:pPr/>
              <a:t>1/13/2026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8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Engleski jezik u oblasti ljudskih resursa 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/>
          <a:lstStyle/>
          <a:p>
            <a:fld id="{A8459CA9-053B-454E-BAA4-2C81570725C9}" type="datetime1">
              <a:rPr lang="en-US" smtClean="0"/>
              <a:pPr/>
              <a:t>1/13/2026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  <p:sldLayoutId id="2147483668" r:id="rId13"/>
    <p:sldLayoutId id="214748366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elena.andjelkovic@fon.bg.ac.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mailto:marija.mer&#353;nik@fon.bg.ac.r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eng.fon.rs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519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Наставници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None/>
            </a:pPr>
            <a:endParaRPr lang="sr-Cyrl-RS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sr-Cyrl-RS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проф. др Јелена Анђелковић</a:t>
            </a:r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0"/>
              </a:spcBef>
              <a:buNone/>
            </a:pPr>
            <a:r>
              <a:rPr lang="sr-Latn-RS" altLang="sr-Latn-RS" sz="2000" dirty="0" smtClean="0">
                <a:latin typeface="Arial" pitchFamily="34" charset="0"/>
                <a:cs typeface="Arial" pitchFamily="34" charset="0"/>
                <a:hlinkClick r:id="rId3"/>
              </a:rPr>
              <a:t>jelena.andjelkovic</a:t>
            </a:r>
            <a:r>
              <a:rPr lang="en-US" altLang="sr-Latn-RS" sz="2000" dirty="0" smtClean="0">
                <a:latin typeface="Arial" pitchFamily="34" charset="0"/>
                <a:cs typeface="Arial" pitchFamily="34" charset="0"/>
                <a:hlinkClick r:id="rId3"/>
              </a:rPr>
              <a:t>@</a:t>
            </a:r>
            <a:r>
              <a:rPr lang="en-US" altLang="sr-Latn-RS" sz="2000" dirty="0" err="1" smtClean="0">
                <a:latin typeface="Arial" pitchFamily="34" charset="0"/>
                <a:cs typeface="Arial" pitchFamily="34" charset="0"/>
                <a:hlinkClick r:id="rId3"/>
              </a:rPr>
              <a:t>fon.bg.ac.rs</a:t>
            </a:r>
            <a:endParaRPr lang="sr-Latn-RS" altLang="sr-Latn-RS" sz="20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доц. др Марија Мершник </a:t>
            </a:r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altLang="en-US" sz="2000" dirty="0" smtClean="0">
                <a:latin typeface="Arial" pitchFamily="34" charset="0"/>
                <a:cs typeface="Arial" pitchFamily="34" charset="0"/>
                <a:hlinkClick r:id="rId4"/>
              </a:rPr>
              <a:t>marija.mersnik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  <a:hlinkClick r:id="rId4"/>
              </a:rPr>
              <a:t>@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  <a:hlinkClick r:id="rId4"/>
              </a:rPr>
              <a:t>fon.bg.ac.rs</a:t>
            </a:r>
            <a:endParaRPr lang="sr-Latn-RS" alt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Cyrl-RS" sz="2000" dirty="0" smtClean="0">
                <a:latin typeface="Arial" pitchFamily="34" charset="0"/>
                <a:cs typeface="Arial" pitchFamily="34" charset="0"/>
              </a:rPr>
              <a:t>Кабинет 307 (стара зграда)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2A2A585-9E20-27CA-7CC5-8F23F1D16F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517" y="1676401"/>
            <a:ext cx="1198874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Профил наставника | Fakultet organizacionih nauka">
            <a:extLst>
              <a:ext uri="{FF2B5EF4-FFF2-40B4-BE49-F238E27FC236}">
                <a16:creationId xmlns:a16="http://schemas.microsoft.com/office/drawing/2014/main" xmlns="" id="{1E2D4449-D97E-E65A-7FFA-52C2C5342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517" y="3352800"/>
            <a:ext cx="1289386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795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1116734" cy="639619"/>
          </a:xfrm>
        </p:spPr>
        <p:txBody>
          <a:bodyPr/>
          <a:lstStyle/>
          <a:p>
            <a:r>
              <a:rPr lang="sr-Cyrl-RS" sz="3600" dirty="0" smtClean="0"/>
              <a:t>Енглески језик у области људских ресурса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7999" y="5468257"/>
            <a:ext cx="9144000" cy="914958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58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55A2079-FA98-4876-80F0-72364A7D2E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52E6F1-BBB2-BFC2-B00C-A840BD6EA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10" y="1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sr-Cyrl-RS" sz="2800" dirty="0" smtClean="0">
                <a:solidFill>
                  <a:srgbClr val="FFFF00"/>
                </a:solidFill>
              </a:rPr>
              <a:t>Основне информације о предмету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7007C838-0628-6D1D-E763-5E8F6A1B9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92503180"/>
              </p:ext>
            </p:extLst>
          </p:nvPr>
        </p:nvGraphicFramePr>
        <p:xfrm>
          <a:off x="8128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14400" y="5486401"/>
            <a:ext cx="1016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dirty="0" smtClean="0">
                <a:solidFill>
                  <a:srgbClr val="FFFF00"/>
                </a:solidFill>
                <a:hlinkClick r:id="rId7"/>
              </a:rPr>
              <a:t>http://eng.fon.rs/</a:t>
            </a:r>
            <a:endParaRPr lang="en-US" sz="2400" i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19201" y="4114802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r-Cyrl-RS" sz="2400" dirty="0" smtClean="0"/>
              <a:t>Статус предмета</a:t>
            </a:r>
            <a:r>
              <a:rPr lang="sr-Latn-RS" sz="2400" dirty="0" smtClean="0"/>
              <a:t>: </a:t>
            </a:r>
            <a:r>
              <a:rPr lang="sr-Cyrl-RS" sz="2400" dirty="0" smtClean="0"/>
              <a:t>изборни (за све модуле)</a:t>
            </a:r>
            <a:endParaRPr lang="en-US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25600" y="4876802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/>
              <a:t> ESPB: 6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640396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Циљ предмета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dirty="0" smtClean="0"/>
              <a:t>Оспособљавање студената за активно коришћење усменог и писаног пословног енглеског језика и специфичне терминологије из области људских ресурса у реалним пословним ситуацијама и будућој каријери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Исходи предмета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810" y="1600200"/>
            <a:ext cx="9756139" cy="47244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2200" dirty="0" smtClean="0"/>
              <a:t>Студенти ће:</a:t>
            </a:r>
          </a:p>
          <a:p>
            <a:pPr algn="just">
              <a:lnSpc>
                <a:spcPct val="100000"/>
              </a:lnSpc>
            </a:pPr>
            <a:r>
              <a:rPr lang="ru-RU" sz="2200" dirty="0" smtClean="0"/>
              <a:t>развити продуктивне језичке вештине усмене и писане комуникације специфичне за област људских ресурса. </a:t>
            </a:r>
          </a:p>
          <a:p>
            <a:pPr algn="just">
              <a:lnSpc>
                <a:spcPct val="100000"/>
              </a:lnSpc>
            </a:pPr>
            <a:r>
              <a:rPr lang="ru-RU" sz="2200" dirty="0" smtClean="0"/>
              <a:t>обогатити знање стручне терминологије специфичне за ову област на енглеском језику</a:t>
            </a:r>
          </a:p>
          <a:p>
            <a:pPr algn="just">
              <a:lnSpc>
                <a:spcPct val="100000"/>
              </a:lnSpc>
            </a:pPr>
            <a:r>
              <a:rPr lang="ru-RU" sz="2200" dirty="0" smtClean="0"/>
              <a:t>оспособити се да критички дискутују и презентују на стручне теме; тумаче, и сажимају стручне текстове; да активно слушају, разумеју, бележе и репродукују презентоване аудио и видео материјале, као и да пишу краће текстове на стручне теме на енглеском језику. </a:t>
            </a:r>
          </a:p>
          <a:p>
            <a:pPr algn="just">
              <a:lnSpc>
                <a:spcPct val="100000"/>
              </a:lnSpc>
            </a:pPr>
            <a:r>
              <a:rPr lang="sr-Cyrl-RS" sz="2200" dirty="0" smtClean="0"/>
              <a:t>с</a:t>
            </a:r>
            <a:r>
              <a:rPr lang="ru-RU" sz="2200" dirty="0" smtClean="0"/>
              <a:t>течена знања и вештине студенти ће практично примењивати у реалним пословним ситуацијама при будућем раду у области људских ресурса приликом усмене и писане пословне комуникације и интеракције 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11138" y="6581774"/>
            <a:ext cx="6326246" cy="276226"/>
          </a:xfrm>
        </p:spPr>
        <p:txBody>
          <a:bodyPr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Тематске целине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0369" y="1828800"/>
            <a:ext cx="4573192" cy="4343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Introduction to English for Human Resources;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Job description and person specifications;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Recruitment sources and advertising;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Selection process;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Business letters in HRM (invitation to an interview, offer letter, rejection letter, request for a reference, CV, cover letter, etc.);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Employee contracts;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Holidays and time off work;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Disciplinary and grievance procedures;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Health, safety and welfare at work;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Personnel training and development;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Appraisal interviews and reports;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Rewards, benefits and remuneration;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Equal opportunities and diversity;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Mobbing;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Industrial relations;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HR idioms and slang. </a:t>
            </a:r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Методе извођења наставе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Комуникативни приступ и интерактивна настава: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дискусије, усмене презентације, аудио и видео материјали, читање и анализа стручних текстова различитог типа и тематике; индивидуални, тимски и рад у паровима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8" y="274638"/>
            <a:ext cx="9146382" cy="715962"/>
          </a:xfrm>
        </p:spPr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Наставни материјал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99028" y="1143000"/>
            <a:ext cx="9070162" cy="533400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endParaRPr lang="sr-Cyrl-RS" sz="2200" b="1" dirty="0" smtClean="0"/>
          </a:p>
          <a:p>
            <a:pPr algn="ctr">
              <a:spcBef>
                <a:spcPts val="600"/>
              </a:spcBef>
            </a:pPr>
            <a:r>
              <a:rPr lang="sr-Cyrl-RS" sz="2200" b="1" dirty="0" smtClean="0"/>
              <a:t>Обавезна литература:</a:t>
            </a:r>
            <a:endParaRPr lang="en-US" sz="2200" b="1" dirty="0" smtClean="0"/>
          </a:p>
          <a:p>
            <a:pPr>
              <a:spcBef>
                <a:spcPts val="600"/>
              </a:spcBef>
            </a:pPr>
            <a:r>
              <a:rPr lang="en-US" sz="2200" dirty="0" err="1" smtClean="0"/>
              <a:t>Sandford</a:t>
            </a:r>
            <a:r>
              <a:rPr lang="en-US" sz="2200" dirty="0" smtClean="0"/>
              <a:t>, G. (2011). </a:t>
            </a:r>
            <a:r>
              <a:rPr lang="en-US" sz="2200" i="1" dirty="0" smtClean="0"/>
              <a:t>Cambridge English for Human Resources</a:t>
            </a:r>
            <a:r>
              <a:rPr lang="en-US" sz="2200" dirty="0" smtClean="0"/>
              <a:t>. </a:t>
            </a:r>
            <a:r>
              <a:rPr lang="en-US" sz="2200" dirty="0" err="1" smtClean="0"/>
              <a:t>Cambri</a:t>
            </a:r>
            <a:r>
              <a:rPr lang="sr-Latn-RS" sz="2200" dirty="0" smtClean="0"/>
              <a:t>dg</a:t>
            </a:r>
            <a:r>
              <a:rPr lang="en-US" sz="2200" dirty="0" smtClean="0"/>
              <a:t>e University Press: Cambridge </a:t>
            </a:r>
            <a:r>
              <a:rPr lang="sr-Cyrl-RS" sz="2200" i="1" dirty="0" smtClean="0"/>
              <a:t>(одабрани делови)</a:t>
            </a:r>
            <a:endParaRPr lang="en-US" sz="2200" i="1" dirty="0" smtClean="0"/>
          </a:p>
          <a:p>
            <a:pPr lvl="0">
              <a:spcBef>
                <a:spcPts val="600"/>
              </a:spcBef>
            </a:pPr>
            <a:r>
              <a:rPr lang="en-US" sz="2200" dirty="0" err="1" smtClean="0"/>
              <a:t>Pledger</a:t>
            </a:r>
            <a:r>
              <a:rPr lang="en-US" sz="2200" i="1" dirty="0" smtClean="0"/>
              <a:t>, P</a:t>
            </a:r>
            <a:r>
              <a:rPr lang="en-US" sz="2200" dirty="0" smtClean="0"/>
              <a:t>. (2007).</a:t>
            </a:r>
            <a:r>
              <a:rPr lang="en-US" sz="2200" i="1" dirty="0" smtClean="0"/>
              <a:t> English for Human Resources</a:t>
            </a:r>
            <a:r>
              <a:rPr lang="en-US" sz="2200" dirty="0" smtClean="0"/>
              <a:t>. Oxford University Press: Oxford</a:t>
            </a:r>
            <a:r>
              <a:rPr lang="sr-Latn-RS" sz="2200" dirty="0" smtClean="0"/>
              <a:t> </a:t>
            </a:r>
            <a:r>
              <a:rPr lang="sr-Cyrl-RS" sz="2200" i="1" dirty="0" smtClean="0"/>
              <a:t>(одабрани делови)</a:t>
            </a:r>
            <a:endParaRPr lang="en-US" sz="2200" dirty="0" smtClean="0"/>
          </a:p>
          <a:p>
            <a:pPr lvl="0">
              <a:spcBef>
                <a:spcPts val="600"/>
              </a:spcBef>
            </a:pPr>
            <a:r>
              <a:rPr lang="en-US" sz="2200" dirty="0" smtClean="0"/>
              <a:t>Wyatt, R. (2005). </a:t>
            </a:r>
            <a:r>
              <a:rPr lang="en-US" sz="2200" i="1" dirty="0" smtClean="0"/>
              <a:t>Check Your English Vocabulary for Human Resources.</a:t>
            </a:r>
            <a:r>
              <a:rPr lang="en-US" sz="2200" dirty="0" smtClean="0"/>
              <a:t> Bloomsbury: London</a:t>
            </a:r>
            <a:r>
              <a:rPr lang="sr-Cyrl-RS" sz="2200" i="1" dirty="0" smtClean="0"/>
              <a:t> (одабрани делови)</a:t>
            </a:r>
            <a:endParaRPr lang="en-US" sz="2200" i="1" dirty="0" smtClean="0"/>
          </a:p>
          <a:p>
            <a:pPr lvl="0">
              <a:spcBef>
                <a:spcPts val="600"/>
              </a:spcBef>
            </a:pPr>
            <a:r>
              <a:rPr lang="sr-Cyrl-RS" sz="2200" dirty="0" smtClean="0"/>
              <a:t>Презентације са наставе</a:t>
            </a:r>
            <a:endParaRPr lang="sr-Latn-RS" sz="2200" dirty="0" smtClean="0"/>
          </a:p>
          <a:p>
            <a:pPr algn="ctr">
              <a:spcBef>
                <a:spcPts val="600"/>
              </a:spcBef>
              <a:buNone/>
            </a:pPr>
            <a:endParaRPr lang="sr-Cyrl-RS" sz="2200" b="1" dirty="0" smtClean="0"/>
          </a:p>
          <a:p>
            <a:pPr algn="ctr">
              <a:spcBef>
                <a:spcPts val="600"/>
              </a:spcBef>
              <a:buNone/>
            </a:pPr>
            <a:r>
              <a:rPr lang="sr-Cyrl-RS" sz="2200" b="1" dirty="0" smtClean="0"/>
              <a:t>Препоручена литература</a:t>
            </a:r>
            <a:r>
              <a:rPr lang="sr-Latn-RS" sz="2200" b="1" dirty="0" smtClean="0"/>
              <a:t>: </a:t>
            </a:r>
            <a:endParaRPr lang="en-US" sz="2200" dirty="0" smtClean="0"/>
          </a:p>
          <a:p>
            <a:pPr lvl="0">
              <a:spcBef>
                <a:spcPts val="600"/>
              </a:spcBef>
            </a:pPr>
            <a:r>
              <a:rPr lang="en-US" sz="2200" dirty="0" smtClean="0">
                <a:solidFill>
                  <a:schemeClr val="tx1">
                    <a:lumMod val="65000"/>
                  </a:schemeClr>
                </a:solidFill>
              </a:rPr>
              <a:t>J. McCarthy, J.</a:t>
            </a:r>
            <a:r>
              <a:rPr lang="sr-Latn-RS" sz="22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tx1">
                    <a:lumMod val="65000"/>
                  </a:schemeClr>
                </a:solidFill>
              </a:rPr>
              <a:t>McCarten</a:t>
            </a:r>
            <a:r>
              <a:rPr lang="en-US" sz="22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sr-Latn-RS" sz="2200" dirty="0" smtClean="0">
                <a:solidFill>
                  <a:schemeClr val="tx1">
                    <a:lumMod val="65000"/>
                  </a:schemeClr>
                </a:solidFill>
              </a:rPr>
              <a:t>J., </a:t>
            </a:r>
            <a:r>
              <a:rPr lang="en-US" sz="2200" dirty="0" smtClean="0">
                <a:solidFill>
                  <a:schemeClr val="tx1">
                    <a:lumMod val="65000"/>
                  </a:schemeClr>
                </a:solidFill>
              </a:rPr>
              <a:t>Clark, D.</a:t>
            </a:r>
            <a:r>
              <a:rPr lang="sr-Latn-RS" sz="22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en-US" sz="2200" dirty="0" smtClean="0">
                <a:solidFill>
                  <a:schemeClr val="tx1">
                    <a:lumMod val="65000"/>
                  </a:schemeClr>
                </a:solidFill>
              </a:rPr>
              <a:t> Clark</a:t>
            </a:r>
            <a:r>
              <a:rPr lang="sr-Latn-RS" sz="22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1">
                    <a:lumMod val="65000"/>
                  </a:schemeClr>
                </a:solidFill>
              </a:rPr>
              <a:t>R. </a:t>
            </a:r>
            <a:r>
              <a:rPr lang="sr-Latn-RS" sz="2200" dirty="0" smtClean="0">
                <a:solidFill>
                  <a:schemeClr val="tx1">
                    <a:lumMod val="65000"/>
                  </a:schemeClr>
                </a:solidFill>
              </a:rPr>
              <a:t>(2009). </a:t>
            </a:r>
            <a:r>
              <a:rPr lang="en-US" sz="2200" i="1" dirty="0" smtClean="0">
                <a:solidFill>
                  <a:schemeClr val="tx1">
                    <a:lumMod val="65000"/>
                  </a:schemeClr>
                </a:solidFill>
              </a:rPr>
              <a:t>Grammar for Business</a:t>
            </a:r>
            <a:r>
              <a:rPr lang="sr-Latn-RS" sz="2200" dirty="0" smtClean="0">
                <a:solidFill>
                  <a:schemeClr val="tx1">
                    <a:lumMod val="65000"/>
                  </a:schemeClr>
                </a:solidFill>
              </a:rPr>
              <a:t>.</a:t>
            </a:r>
            <a:r>
              <a:rPr lang="en-US" sz="2200" dirty="0" smtClean="0">
                <a:solidFill>
                  <a:schemeClr val="tx1">
                    <a:lumMod val="65000"/>
                  </a:schemeClr>
                </a:solidFill>
              </a:rPr>
              <a:t>Cambridge University Press</a:t>
            </a:r>
            <a:r>
              <a:rPr lang="sr-Latn-RS" sz="2200" dirty="0" smtClean="0">
                <a:solidFill>
                  <a:schemeClr val="tx1">
                    <a:lumMod val="65000"/>
                  </a:schemeClr>
                </a:solidFill>
              </a:rPr>
              <a:t>: </a:t>
            </a:r>
            <a:r>
              <a:rPr lang="en-US" sz="2200" dirty="0" smtClean="0">
                <a:solidFill>
                  <a:schemeClr val="tx1">
                    <a:lumMod val="65000"/>
                  </a:schemeClr>
                </a:solidFill>
              </a:rPr>
              <a:t>Cambridge</a:t>
            </a:r>
          </a:p>
          <a:p>
            <a:pPr>
              <a:spcBef>
                <a:spcPts val="600"/>
              </a:spcBef>
            </a:pPr>
            <a:r>
              <a:rPr lang="en-US" sz="2200" dirty="0" err="1" smtClean="0">
                <a:solidFill>
                  <a:schemeClr val="tx1">
                    <a:lumMod val="65000"/>
                  </a:schemeClr>
                </a:solidFill>
              </a:rPr>
              <a:t>Emmerson</a:t>
            </a:r>
            <a:r>
              <a:rPr lang="sr-Latn-RS" sz="22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en-US" sz="2200" dirty="0" smtClean="0">
                <a:solidFill>
                  <a:schemeClr val="tx1">
                    <a:lumMod val="65000"/>
                  </a:schemeClr>
                </a:solidFill>
              </a:rPr>
              <a:t>P. </a:t>
            </a:r>
            <a:r>
              <a:rPr lang="sr-Latn-RS" sz="2200" dirty="0" smtClean="0">
                <a:solidFill>
                  <a:schemeClr val="tx1">
                    <a:lumMod val="65000"/>
                  </a:schemeClr>
                </a:solidFill>
              </a:rPr>
              <a:t> (2009).</a:t>
            </a:r>
            <a:r>
              <a:rPr lang="en-US" sz="22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2200" i="1" dirty="0" smtClean="0">
                <a:solidFill>
                  <a:schemeClr val="tx1">
                    <a:lumMod val="65000"/>
                  </a:schemeClr>
                </a:solidFill>
              </a:rPr>
              <a:t>Business Vocabulary Builder</a:t>
            </a:r>
            <a:r>
              <a:rPr lang="sr-Latn-RS" sz="2200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n-US" sz="2200" dirty="0" smtClean="0">
                <a:solidFill>
                  <a:schemeClr val="tx1">
                    <a:lumMod val="65000"/>
                  </a:schemeClr>
                </a:solidFill>
              </a:rPr>
              <a:t>Macmillan Education</a:t>
            </a:r>
            <a:r>
              <a:rPr lang="sr-Latn-RS" sz="2200" dirty="0" smtClean="0">
                <a:solidFill>
                  <a:schemeClr val="tx1">
                    <a:lumMod val="65000"/>
                  </a:schemeClr>
                </a:solidFill>
              </a:rPr>
              <a:t>: </a:t>
            </a:r>
            <a:r>
              <a:rPr lang="en-US" sz="2200" dirty="0" smtClean="0">
                <a:solidFill>
                  <a:schemeClr val="tx1">
                    <a:lumMod val="65000"/>
                  </a:schemeClr>
                </a:solidFill>
              </a:rPr>
              <a:t>Oxford</a:t>
            </a:r>
            <a:endParaRPr lang="en-US" sz="2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Оцена знања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2810" y="1905000"/>
          <a:ext cx="9146382" cy="1752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573191"/>
                <a:gridCol w="45731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chemeClr val="tx1"/>
                          </a:solidFill>
                        </a:rPr>
                        <a:t>Активност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chemeClr val="tx1"/>
                          </a:solidFill>
                        </a:rPr>
                        <a:t>Број поена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64" marR="9146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chemeClr val="tx1"/>
                          </a:solidFill>
                        </a:rPr>
                        <a:t>Домаћи</a:t>
                      </a:r>
                      <a:r>
                        <a:rPr lang="sr-Cyrl-RS" baseline="0" dirty="0" smtClean="0">
                          <a:solidFill>
                            <a:schemeClr val="tx1"/>
                          </a:solidFill>
                        </a:rPr>
                        <a:t> задатак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64" marR="9146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chemeClr val="tx1"/>
                          </a:solidFill>
                        </a:rPr>
                        <a:t>Испитни тест </a:t>
                      </a:r>
                      <a:endParaRPr lang="sr-Latn-R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sr-Cyrl-RS" dirty="0" smtClean="0">
                          <a:solidFill>
                            <a:schemeClr val="tx1"/>
                          </a:solidFill>
                        </a:rPr>
                        <a:t>вокабулар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sr-Cyrl-RS" baseline="0" dirty="0" smtClean="0">
                          <a:solidFill>
                            <a:schemeClr val="tx1"/>
                          </a:solidFill>
                        </a:rPr>
                        <a:t>пословна преписка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64" marR="9146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chemeClr val="tx1"/>
                          </a:solidFill>
                        </a:rPr>
                        <a:t>укупно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64" marR="91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64" marR="91464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46589" y="6477000"/>
            <a:ext cx="6326246" cy="2762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7929" y="4191000"/>
            <a:ext cx="952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494</Words>
  <Application>Microsoft Office PowerPoint</Application>
  <PresentationFormat>Custom</PresentationFormat>
  <Paragraphs>74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Енглески језик у области људских ресурса </vt:lpstr>
      <vt:lpstr>Основне информације о предмету</vt:lpstr>
      <vt:lpstr>Циљ предмета</vt:lpstr>
      <vt:lpstr>Исходи предмета</vt:lpstr>
      <vt:lpstr>Тематске целине</vt:lpstr>
      <vt:lpstr>Методе извођења наставе</vt:lpstr>
      <vt:lpstr>Наставни материјал</vt:lpstr>
      <vt:lpstr>Оцена знања</vt:lpstr>
      <vt:lpstr>Наставници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Reviewer</cp:lastModifiedBy>
  <cp:revision>101</cp:revision>
  <dcterms:created xsi:type="dcterms:W3CDTF">2022-10-16T13:21:43Z</dcterms:created>
  <dcterms:modified xsi:type="dcterms:W3CDTF">2026-01-13T11:14:17Z</dcterms:modified>
</cp:coreProperties>
</file>