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ranka.novcic.korac@fon.bg.ac.r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УПРАВЉАЊЕ КЉУЧНИМ КУПЦИМА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комуникацију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Весна Дамњановић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vesna.damnjanovic@fon.bg.ac.rs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116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RS" sz="2000" dirty="0" err="1"/>
              <a:t>Проф</a:t>
            </a:r>
            <a:r>
              <a:rPr lang="sr-Cyrl-CS" sz="2000" dirty="0"/>
              <a:t>. др Бранка Новчић Кораћ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>
                <a:hlinkClick r:id="rId2"/>
              </a:rPr>
              <a:t>branka.novcic.korac@fon.bg.ac.rs</a:t>
            </a:r>
            <a:endParaRPr lang="sr-Latn-RS" sz="1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109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Вељко Дмитровић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veljko.dmitrovic@fon.bg.ac.rs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224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sr-Latn-CS" sz="2200" dirty="0" err="1"/>
              <a:t>Рaзумeвaњe</a:t>
            </a:r>
            <a:r>
              <a:rPr lang="sr-Latn-CS" sz="2200" dirty="0"/>
              <a:t> </a:t>
            </a:r>
            <a:r>
              <a:rPr lang="sr-Latn-CS" sz="2200" dirty="0" err="1"/>
              <a:t>сaврeмeних</a:t>
            </a:r>
            <a:r>
              <a:rPr lang="sr-Latn-CS" sz="2200" dirty="0"/>
              <a:t> </a:t>
            </a:r>
            <a:r>
              <a:rPr lang="sr-Latn-CS" sz="2200" dirty="0" err="1"/>
              <a:t>кoнцeпaтa</a:t>
            </a:r>
            <a:r>
              <a:rPr lang="sr-Latn-CS" sz="2200" dirty="0"/>
              <a:t> </a:t>
            </a:r>
            <a:r>
              <a:rPr lang="sr-Cyrl-RS" sz="2200" dirty="0"/>
              <a:t>и алата Управљању кључним купцима</a:t>
            </a:r>
            <a:r>
              <a:rPr lang="sr-Latn-CS" sz="2200" dirty="0"/>
              <a:t> </a:t>
            </a:r>
            <a:endParaRPr lang="sr-Cyrl-RS" sz="2200" dirty="0"/>
          </a:p>
          <a:p>
            <a:pPr lvl="0">
              <a:spcBef>
                <a:spcPts val="600"/>
              </a:spcBef>
            </a:pPr>
            <a:endParaRPr lang="sr-Cyrl-RS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sr-Cyrl-RS" sz="2200" dirty="0"/>
              <a:t>Стицање знања и практичних вештина планирања, организовања и праћења перформанси концепта Управљања кључним купцима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Појам и примена концепта Управљање кључним купцима (КАМ)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Знања и вештине КАМ менаџера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Сегментација и рангирање кључних купаца преко примера из праксе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Креирање стратегије управљања са кључним купцима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Маркетинг и продана улога при управљању КАМ приступом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Финансијска улога при управљању КАМ приступом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Употреба CRM за креирање стратегије односа са купцима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Имплементациа и праћење резултата стратеги</a:t>
            </a:r>
            <a:r>
              <a:rPr lang="sr-Latn-RS" dirty="0"/>
              <a:t>j</a:t>
            </a:r>
            <a:r>
              <a:rPr lang="ru-RU" dirty="0"/>
              <a:t>е КАМ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Пројектни рад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dirty="0"/>
              <a:t>Гости предавачи из компаније Нелт 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endParaRPr lang="sr-Cyrl-RS" sz="2400" dirty="0"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Израда пројектног рада (</a:t>
            </a:r>
            <a:r>
              <a:rPr lang="sr-Cyrl-RS" sz="2400" dirty="0">
                <a:solidFill>
                  <a:srgbClr val="FF0000"/>
                </a:solidFill>
                <a:cs typeface="Arial" charset="0"/>
              </a:rPr>
              <a:t>70</a:t>
            </a:r>
            <a:r>
              <a:rPr lang="sr-Cyrl-RS" sz="2400" dirty="0">
                <a:cs typeface="Arial" charset="0"/>
              </a:rPr>
              <a:t>)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Тест (</a:t>
            </a:r>
            <a:r>
              <a:rPr lang="sr-Cyrl-RS" sz="2400" dirty="0">
                <a:solidFill>
                  <a:srgbClr val="FF0000"/>
                </a:solidFill>
                <a:cs typeface="Arial" charset="0"/>
              </a:rPr>
              <a:t>30</a:t>
            </a:r>
            <a:r>
              <a:rPr lang="sr-Cyrl-RS" sz="2400" dirty="0">
                <a:cs typeface="Arial" charset="0"/>
              </a:rPr>
              <a:t>)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Материјали са предавања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Дамановић, В. (2015), Стратеги</a:t>
            </a:r>
            <a:r>
              <a:rPr lang="sr-Latn-RS" sz="2400">
                <a:cs typeface="Arial" charset="0"/>
              </a:rPr>
              <a:t>j</a:t>
            </a:r>
            <a:r>
              <a:rPr lang="ru-RU" sz="2400">
                <a:cs typeface="Arial" charset="0"/>
              </a:rPr>
              <a:t>а </a:t>
            </a:r>
            <a:r>
              <a:rPr lang="ru-RU" sz="2400" dirty="0">
                <a:cs typeface="Arial" charset="0"/>
              </a:rPr>
              <a:t>управљања односима с купцима у продаји и маркетингу, Задужбина Андрејевић</a:t>
            </a: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УПРАВЉАЊЕ КЉУЧНИМ КУПЦИМА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комуникације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237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УПРАВЉАЊЕ КЉУЧНИМ КУПЦИМА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УПРАВЉАЊЕ КЉУЧНИМ КУПЦИМА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Vesna Ž. Damnjanović</cp:lastModifiedBy>
  <cp:revision>81</cp:revision>
  <dcterms:created xsi:type="dcterms:W3CDTF">2022-10-16T13:21:43Z</dcterms:created>
  <dcterms:modified xsi:type="dcterms:W3CDTF">2024-12-02T08:43:08Z</dcterms:modified>
</cp:coreProperties>
</file>