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87" r:id="rId2"/>
    <p:sldMasterId id="2147483700" r:id="rId3"/>
    <p:sldMasterId id="2147483713" r:id="rId4"/>
    <p:sldMasterId id="2147483726" r:id="rId5"/>
    <p:sldMasterId id="2147483739" r:id="rId6"/>
    <p:sldMasterId id="2147483752" r:id="rId7"/>
    <p:sldMasterId id="2147483765" r:id="rId8"/>
  </p:sldMasterIdLst>
  <p:sldIdLst>
    <p:sldId id="257" r:id="rId9"/>
    <p:sldId id="259" r:id="rId10"/>
    <p:sldId id="264" r:id="rId11"/>
    <p:sldId id="260" r:id="rId12"/>
    <p:sldId id="261" r:id="rId13"/>
    <p:sldId id="262" r:id="rId14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A84DD6-3A39-4C63-B9A9-B9B7D425F901}" v="5" dt="2024-12-03T16:56:39.7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G. Glogovac" userId="8a854e24-5bf4-4678-8c62-20ce0640abba" providerId="ADAL" clId="{EEDFD81D-DA1B-438D-830F-3E8AF360798C}"/>
    <pc:docChg chg="modSld">
      <pc:chgData name="Maja G. Glogovac" userId="8a854e24-5bf4-4678-8c62-20ce0640abba" providerId="ADAL" clId="{EEDFD81D-DA1B-438D-830F-3E8AF360798C}" dt="2024-12-03T18:02:36.295" v="132" actId="14100"/>
      <pc:docMkLst>
        <pc:docMk/>
      </pc:docMkLst>
      <pc:sldChg chg="modSp mod">
        <pc:chgData name="Maja G. Glogovac" userId="8a854e24-5bf4-4678-8c62-20ce0640abba" providerId="ADAL" clId="{EEDFD81D-DA1B-438D-830F-3E8AF360798C}" dt="2024-12-03T17:59:33.047" v="0"/>
        <pc:sldMkLst>
          <pc:docMk/>
          <pc:sldMk cId="0" sldId="257"/>
        </pc:sldMkLst>
        <pc:spChg chg="mod">
          <ac:chgData name="Maja G. Glogovac" userId="8a854e24-5bf4-4678-8c62-20ce0640abba" providerId="ADAL" clId="{EEDFD81D-DA1B-438D-830F-3E8AF360798C}" dt="2024-12-03T17:59:33.047" v="0"/>
          <ac:spMkLst>
            <pc:docMk/>
            <pc:sldMk cId="0" sldId="257"/>
            <ac:spMk id="437" creationId="{00000000-0000-0000-0000-000000000000}"/>
          </ac:spMkLst>
        </pc:spChg>
      </pc:sldChg>
      <pc:sldChg chg="modSp mod">
        <pc:chgData name="Maja G. Glogovac" userId="8a854e24-5bf4-4678-8c62-20ce0640abba" providerId="ADAL" clId="{EEDFD81D-DA1B-438D-830F-3E8AF360798C}" dt="2024-12-03T18:01:37.702" v="86" actId="20577"/>
        <pc:sldMkLst>
          <pc:docMk/>
          <pc:sldMk cId="0" sldId="260"/>
        </pc:sldMkLst>
        <pc:spChg chg="mod">
          <ac:chgData name="Maja G. Glogovac" userId="8a854e24-5bf4-4678-8c62-20ce0640abba" providerId="ADAL" clId="{EEDFD81D-DA1B-438D-830F-3E8AF360798C}" dt="2024-12-03T18:01:37.702" v="86" actId="20577"/>
          <ac:spMkLst>
            <pc:docMk/>
            <pc:sldMk cId="0" sldId="260"/>
            <ac:spMk id="444" creationId="{00000000-0000-0000-0000-000000000000}"/>
          </ac:spMkLst>
        </pc:spChg>
      </pc:sldChg>
      <pc:sldChg chg="modSp mod">
        <pc:chgData name="Maja G. Glogovac" userId="8a854e24-5bf4-4678-8c62-20ce0640abba" providerId="ADAL" clId="{EEDFD81D-DA1B-438D-830F-3E8AF360798C}" dt="2024-12-03T18:02:36.295" v="132" actId="14100"/>
        <pc:sldMkLst>
          <pc:docMk/>
          <pc:sldMk cId="0" sldId="262"/>
        </pc:sldMkLst>
        <pc:spChg chg="mod">
          <ac:chgData name="Maja G. Glogovac" userId="8a854e24-5bf4-4678-8c62-20ce0640abba" providerId="ADAL" clId="{EEDFD81D-DA1B-438D-830F-3E8AF360798C}" dt="2024-12-03T18:02:36.295" v="132" actId="14100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EEDFD81D-DA1B-438D-830F-3E8AF360798C}" dt="2024-12-03T18:00:25.752" v="32" actId="20577"/>
        <pc:sldMkLst>
          <pc:docMk/>
          <pc:sldMk cId="3101065539" sldId="264"/>
        </pc:sldMkLst>
        <pc:spChg chg="mod">
          <ac:chgData name="Maja G. Glogovac" userId="8a854e24-5bf4-4678-8c62-20ce0640abba" providerId="ADAL" clId="{EEDFD81D-DA1B-438D-830F-3E8AF360798C}" dt="2024-12-03T17:59:43.651" v="2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EEDFD81D-DA1B-438D-830F-3E8AF360798C}" dt="2024-12-03T18:00:25.752" v="32" actId="20577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  <pc:docChgLst>
    <pc:chgData name="Maja G. Glogovac" userId="8a854e24-5bf4-4678-8c62-20ce0640abba" providerId="ADAL" clId="{01A84DD6-3A39-4C63-B9A9-B9B7D425F901}"/>
    <pc:docChg chg="undo custSel modSld">
      <pc:chgData name="Maja G. Glogovac" userId="8a854e24-5bf4-4678-8c62-20ce0640abba" providerId="ADAL" clId="{01A84DD6-3A39-4C63-B9A9-B9B7D425F901}" dt="2024-12-03T17:24:49.783" v="394"/>
      <pc:docMkLst>
        <pc:docMk/>
      </pc:docMkLst>
      <pc:sldChg chg="modSp mod">
        <pc:chgData name="Maja G. Glogovac" userId="8a854e24-5bf4-4678-8c62-20ce0640abba" providerId="ADAL" clId="{01A84DD6-3A39-4C63-B9A9-B9B7D425F901}" dt="2024-12-03T16:45:19.204" v="29" actId="20577"/>
        <pc:sldMkLst>
          <pc:docMk/>
          <pc:sldMk cId="0" sldId="257"/>
        </pc:sldMkLst>
        <pc:spChg chg="mod">
          <ac:chgData name="Maja G. Glogovac" userId="8a854e24-5bf4-4678-8c62-20ce0640abba" providerId="ADAL" clId="{01A84DD6-3A39-4C63-B9A9-B9B7D425F901}" dt="2024-12-03T16:45:19.204" v="29" actId="20577"/>
          <ac:spMkLst>
            <pc:docMk/>
            <pc:sldMk cId="0" sldId="257"/>
            <ac:spMk id="437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6:47:33.921" v="161" actId="1076"/>
        <pc:sldMkLst>
          <pc:docMk/>
          <pc:sldMk cId="0" sldId="259"/>
        </pc:sldMkLst>
        <pc:spChg chg="add mod">
          <ac:chgData name="Maja G. Glogovac" userId="8a854e24-5bf4-4678-8c62-20ce0640abba" providerId="ADAL" clId="{01A84DD6-3A39-4C63-B9A9-B9B7D425F901}" dt="2024-12-03T16:47:32.034" v="160" actId="1076"/>
          <ac:spMkLst>
            <pc:docMk/>
            <pc:sldMk cId="0" sldId="259"/>
            <ac:spMk id="2" creationId="{7C0B314D-8FF8-5C5B-227F-67A537107FD8}"/>
          </ac:spMkLst>
        </pc:spChg>
        <pc:spChg chg="add mod">
          <ac:chgData name="Maja G. Glogovac" userId="8a854e24-5bf4-4678-8c62-20ce0640abba" providerId="ADAL" clId="{01A84DD6-3A39-4C63-B9A9-B9B7D425F901}" dt="2024-12-03T16:47:33.921" v="161" actId="1076"/>
          <ac:spMkLst>
            <pc:docMk/>
            <pc:sldMk cId="0" sldId="259"/>
            <ac:spMk id="3" creationId="{9C5BF2BC-8643-50F0-ECE7-B99EB1C07A70}"/>
          </ac:spMkLst>
        </pc:spChg>
        <pc:spChg chg="del">
          <ac:chgData name="Maja G. Glogovac" userId="8a854e24-5bf4-4678-8c62-20ce0640abba" providerId="ADAL" clId="{01A84DD6-3A39-4C63-B9A9-B9B7D425F901}" dt="2024-12-03T16:45:36.406" v="32" actId="478"/>
          <ac:spMkLst>
            <pc:docMk/>
            <pc:sldMk cId="0" sldId="259"/>
            <ac:spMk id="6" creationId="{7A838CF3-D7CD-6F12-20BF-615F24CD3A64}"/>
          </ac:spMkLst>
        </pc:spChg>
        <pc:spChg chg="del">
          <ac:chgData name="Maja G. Glogovac" userId="8a854e24-5bf4-4678-8c62-20ce0640abba" providerId="ADAL" clId="{01A84DD6-3A39-4C63-B9A9-B9B7D425F901}" dt="2024-12-03T16:45:34.247" v="31" actId="478"/>
          <ac:spMkLst>
            <pc:docMk/>
            <pc:sldMk cId="0" sldId="259"/>
            <ac:spMk id="7" creationId="{47DFC30C-A85B-4E48-CEC1-E3E09B628915}"/>
          </ac:spMkLst>
        </pc:spChg>
        <pc:spChg chg="del">
          <ac:chgData name="Maja G. Glogovac" userId="8a854e24-5bf4-4678-8c62-20ce0640abba" providerId="ADAL" clId="{01A84DD6-3A39-4C63-B9A9-B9B7D425F901}" dt="2024-12-03T16:45:38.364" v="33" actId="478"/>
          <ac:spMkLst>
            <pc:docMk/>
            <pc:sldMk cId="0" sldId="259"/>
            <ac:spMk id="8" creationId="{818DD745-1EA5-71CF-EBA9-ECEC8282F408}"/>
          </ac:spMkLst>
        </pc:spChg>
        <pc:picChg chg="del">
          <ac:chgData name="Maja G. Glogovac" userId="8a854e24-5bf4-4678-8c62-20ce0640abba" providerId="ADAL" clId="{01A84DD6-3A39-4C63-B9A9-B9B7D425F901}" dt="2024-12-03T16:45:32.747" v="30" actId="478"/>
          <ac:picMkLst>
            <pc:docMk/>
            <pc:sldMk cId="0" sldId="259"/>
            <ac:picMk id="5" creationId="{2B2605E8-AE2D-B98B-27B2-5F7AC89BA78F}"/>
          </ac:picMkLst>
        </pc:picChg>
      </pc:sldChg>
      <pc:sldChg chg="modSp mod">
        <pc:chgData name="Maja G. Glogovac" userId="8a854e24-5bf4-4678-8c62-20ce0640abba" providerId="ADAL" clId="{01A84DD6-3A39-4C63-B9A9-B9B7D425F901}" dt="2024-12-03T16:55:49.440" v="311" actId="14100"/>
        <pc:sldMkLst>
          <pc:docMk/>
          <pc:sldMk cId="0" sldId="260"/>
        </pc:sldMkLst>
        <pc:spChg chg="mod">
          <ac:chgData name="Maja G. Glogovac" userId="8a854e24-5bf4-4678-8c62-20ce0640abba" providerId="ADAL" clId="{01A84DD6-3A39-4C63-B9A9-B9B7D425F901}" dt="2024-12-03T16:55:49.440" v="311" actId="14100"/>
          <ac:spMkLst>
            <pc:docMk/>
            <pc:sldMk cId="0" sldId="260"/>
            <ac:spMk id="444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6:52:36.563" v="270" actId="6549"/>
          <ac:spMkLst>
            <pc:docMk/>
            <pc:sldMk cId="0" sldId="260"/>
            <ac:spMk id="445" creationId="{00000000-0000-0000-0000-000000000000}"/>
          </ac:spMkLst>
        </pc:spChg>
      </pc:sldChg>
      <pc:sldChg chg="addSp delSp modSp mod">
        <pc:chgData name="Maja G. Glogovac" userId="8a854e24-5bf4-4678-8c62-20ce0640abba" providerId="ADAL" clId="{01A84DD6-3A39-4C63-B9A9-B9B7D425F901}" dt="2024-12-03T17:23:38.479" v="383" actId="1076"/>
        <pc:sldMkLst>
          <pc:docMk/>
          <pc:sldMk cId="0" sldId="261"/>
        </pc:sldMkLst>
        <pc:spChg chg="add mod">
          <ac:chgData name="Maja G. Glogovac" userId="8a854e24-5bf4-4678-8c62-20ce0640abba" providerId="ADAL" clId="{01A84DD6-3A39-4C63-B9A9-B9B7D425F901}" dt="2024-12-03T17:23:38.479" v="383" actId="1076"/>
          <ac:spMkLst>
            <pc:docMk/>
            <pc:sldMk cId="0" sldId="261"/>
            <ac:spMk id="3" creationId="{4786F53A-CDA5-372F-EE9D-2E8332562BF6}"/>
          </ac:spMkLst>
        </pc:spChg>
        <pc:graphicFrameChg chg="del">
          <ac:chgData name="Maja G. Glogovac" userId="8a854e24-5bf4-4678-8c62-20ce0640abba" providerId="ADAL" clId="{01A84DD6-3A39-4C63-B9A9-B9B7D425F901}" dt="2024-12-03T16:56:32.878" v="312" actId="478"/>
          <ac:graphicFrameMkLst>
            <pc:docMk/>
            <pc:sldMk cId="0" sldId="261"/>
            <ac:graphicFrameMk id="2" creationId="{83C551CD-2520-9516-A670-29D08418942E}"/>
          </ac:graphicFrameMkLst>
        </pc:graphicFrameChg>
      </pc:sldChg>
      <pc:sldChg chg="modSp mod">
        <pc:chgData name="Maja G. Glogovac" userId="8a854e24-5bf4-4678-8c62-20ce0640abba" providerId="ADAL" clId="{01A84DD6-3A39-4C63-B9A9-B9B7D425F901}" dt="2024-12-03T17:24:49.783" v="394"/>
        <pc:sldMkLst>
          <pc:docMk/>
          <pc:sldMk cId="0" sldId="262"/>
        </pc:sldMkLst>
        <pc:spChg chg="mod">
          <ac:chgData name="Maja G. Glogovac" userId="8a854e24-5bf4-4678-8c62-20ce0640abba" providerId="ADAL" clId="{01A84DD6-3A39-4C63-B9A9-B9B7D425F901}" dt="2024-12-03T17:24:49.783" v="394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01A84DD6-3A39-4C63-B9A9-B9B7D425F901}" dt="2024-12-03T16:55:19.281" v="308" actId="14100"/>
        <pc:sldMkLst>
          <pc:docMk/>
          <pc:sldMk cId="3101065539" sldId="264"/>
        </pc:sldMkLst>
        <pc:spChg chg="mod">
          <ac:chgData name="Maja G. Glogovac" userId="8a854e24-5bf4-4678-8c62-20ce0640abba" providerId="ADAL" clId="{01A84DD6-3A39-4C63-B9A9-B9B7D425F901}" dt="2024-12-03T16:48:01.794" v="167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01A84DD6-3A39-4C63-B9A9-B9B7D425F901}" dt="2024-12-03T16:55:19.281" v="308" actId="14100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  <pc:docChgLst>
    <pc:chgData name="Maja G. Glogovac" userId="8a854e24-5bf4-4678-8c62-20ce0640abba" providerId="ADAL" clId="{59DBEACD-8D48-4ADF-AD47-42CB6A29FAC7}"/>
    <pc:docChg chg="undo custSel modSld">
      <pc:chgData name="Maja G. Glogovac" userId="8a854e24-5bf4-4678-8c62-20ce0640abba" providerId="ADAL" clId="{59DBEACD-8D48-4ADF-AD47-42CB6A29FAC7}" dt="2024-12-03T17:55:04.754" v="238" actId="20577"/>
      <pc:docMkLst>
        <pc:docMk/>
      </pc:docMkLst>
      <pc:sldChg chg="modSp mod">
        <pc:chgData name="Maja G. Glogovac" userId="8a854e24-5bf4-4678-8c62-20ce0640abba" providerId="ADAL" clId="{59DBEACD-8D48-4ADF-AD47-42CB6A29FAC7}" dt="2024-12-03T17:50:27.735" v="21" actId="20577"/>
        <pc:sldMkLst>
          <pc:docMk/>
          <pc:sldMk cId="0" sldId="257"/>
        </pc:sldMkLst>
        <pc:spChg chg="mod">
          <ac:chgData name="Maja G. Glogovac" userId="8a854e24-5bf4-4678-8c62-20ce0640abba" providerId="ADAL" clId="{59DBEACD-8D48-4ADF-AD47-42CB6A29FAC7}" dt="2024-12-03T17:50:27.735" v="21" actId="20577"/>
          <ac:spMkLst>
            <pc:docMk/>
            <pc:sldMk cId="0" sldId="257"/>
            <ac:spMk id="437" creationId="{00000000-0000-0000-0000-000000000000}"/>
          </ac:spMkLst>
        </pc:spChg>
      </pc:sldChg>
      <pc:sldChg chg="modSp mod">
        <pc:chgData name="Maja G. Glogovac" userId="8a854e24-5bf4-4678-8c62-20ce0640abba" providerId="ADAL" clId="{59DBEACD-8D48-4ADF-AD47-42CB6A29FAC7}" dt="2024-12-03T17:50:15.731" v="4" actId="20577"/>
        <pc:sldMkLst>
          <pc:docMk/>
          <pc:sldMk cId="0" sldId="260"/>
        </pc:sldMkLst>
        <pc:spChg chg="mod">
          <ac:chgData name="Maja G. Glogovac" userId="8a854e24-5bf4-4678-8c62-20ce0640abba" providerId="ADAL" clId="{59DBEACD-8D48-4ADF-AD47-42CB6A29FAC7}" dt="2024-12-03T17:50:15.731" v="4" actId="20577"/>
          <ac:spMkLst>
            <pc:docMk/>
            <pc:sldMk cId="0" sldId="260"/>
            <ac:spMk id="444" creationId="{00000000-0000-0000-0000-000000000000}"/>
          </ac:spMkLst>
        </pc:spChg>
      </pc:sldChg>
      <pc:sldChg chg="modSp mod">
        <pc:chgData name="Maja G. Glogovac" userId="8a854e24-5bf4-4678-8c62-20ce0640abba" providerId="ADAL" clId="{59DBEACD-8D48-4ADF-AD47-42CB6A29FAC7}" dt="2024-12-03T17:52:21.464" v="97"/>
        <pc:sldMkLst>
          <pc:docMk/>
          <pc:sldMk cId="0" sldId="261"/>
        </pc:sldMkLst>
        <pc:spChg chg="mod">
          <ac:chgData name="Maja G. Glogovac" userId="8a854e24-5bf4-4678-8c62-20ce0640abba" providerId="ADAL" clId="{59DBEACD-8D48-4ADF-AD47-42CB6A29FAC7}" dt="2024-12-03T17:52:21.464" v="97"/>
          <ac:spMkLst>
            <pc:docMk/>
            <pc:sldMk cId="0" sldId="261"/>
            <ac:spMk id="3" creationId="{4786F53A-CDA5-372F-EE9D-2E8332562BF6}"/>
          </ac:spMkLst>
        </pc:spChg>
      </pc:sldChg>
      <pc:sldChg chg="modSp mod">
        <pc:chgData name="Maja G. Glogovac" userId="8a854e24-5bf4-4678-8c62-20ce0640abba" providerId="ADAL" clId="{59DBEACD-8D48-4ADF-AD47-42CB6A29FAC7}" dt="2024-12-03T17:55:04.754" v="238" actId="20577"/>
        <pc:sldMkLst>
          <pc:docMk/>
          <pc:sldMk cId="0" sldId="262"/>
        </pc:sldMkLst>
        <pc:spChg chg="mod">
          <ac:chgData name="Maja G. Glogovac" userId="8a854e24-5bf4-4678-8c62-20ce0640abba" providerId="ADAL" clId="{59DBEACD-8D48-4ADF-AD47-42CB6A29FAC7}" dt="2024-12-03T17:55:04.754" v="238" actId="20577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59DBEACD-8D48-4ADF-AD47-42CB6A29FAC7}" dt="2024-12-03T17:54:08.896" v="213" actId="14100"/>
        <pc:sldMkLst>
          <pc:docMk/>
          <pc:sldMk cId="3101065539" sldId="264"/>
        </pc:sldMkLst>
        <pc:spChg chg="mod">
          <ac:chgData name="Maja G. Glogovac" userId="8a854e24-5bf4-4678-8c62-20ce0640abba" providerId="ADAL" clId="{59DBEACD-8D48-4ADF-AD47-42CB6A29FAC7}" dt="2024-12-03T17:50:42.421" v="26" actId="20577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59DBEACD-8D48-4ADF-AD47-42CB6A29FAC7}" dt="2024-12-03T17:54:08.896" v="213" actId="14100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  <pc:docChgLst>
    <pc:chgData name="Maja G. Glogovac" userId="8a854e24-5bf4-4678-8c62-20ce0640abba" providerId="ADAL" clId="{CBAC70F7-303F-4289-B99C-E0E2F169121A}"/>
    <pc:docChg chg="undo custSel modSld">
      <pc:chgData name="Maja G. Glogovac" userId="8a854e24-5bf4-4678-8c62-20ce0640abba" providerId="ADAL" clId="{CBAC70F7-303F-4289-B99C-E0E2F169121A}" dt="2024-12-03T17:48:16.274" v="290" actId="20577"/>
      <pc:docMkLst>
        <pc:docMk/>
      </pc:docMkLst>
      <pc:sldChg chg="modSp mod">
        <pc:chgData name="Maja G. Glogovac" userId="8a854e24-5bf4-4678-8c62-20ce0640abba" providerId="ADAL" clId="{CBAC70F7-303F-4289-B99C-E0E2F169121A}" dt="2024-12-03T17:41:23.015" v="5" actId="20577"/>
        <pc:sldMkLst>
          <pc:docMk/>
          <pc:sldMk cId="0" sldId="257"/>
        </pc:sldMkLst>
        <pc:spChg chg="mod">
          <ac:chgData name="Maja G. Glogovac" userId="8a854e24-5bf4-4678-8c62-20ce0640abba" providerId="ADAL" clId="{CBAC70F7-303F-4289-B99C-E0E2F169121A}" dt="2024-12-03T17:41:23.015" v="5" actId="20577"/>
          <ac:spMkLst>
            <pc:docMk/>
            <pc:sldMk cId="0" sldId="257"/>
            <ac:spMk id="437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3:01.737" v="45" actId="20577"/>
        <pc:sldMkLst>
          <pc:docMk/>
          <pc:sldMk cId="0" sldId="260"/>
        </pc:sldMkLst>
        <pc:spChg chg="mod">
          <ac:chgData name="Maja G. Glogovac" userId="8a854e24-5bf4-4678-8c62-20ce0640abba" providerId="ADAL" clId="{CBAC70F7-303F-4289-B99C-E0E2F169121A}" dt="2024-12-03T17:43:01.737" v="45" actId="20577"/>
          <ac:spMkLst>
            <pc:docMk/>
            <pc:sldMk cId="0" sldId="260"/>
            <ac:spMk id="444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4:32.254" v="63" actId="20577"/>
        <pc:sldMkLst>
          <pc:docMk/>
          <pc:sldMk cId="0" sldId="261"/>
        </pc:sldMkLst>
        <pc:spChg chg="mod">
          <ac:chgData name="Maja G. Glogovac" userId="8a854e24-5bf4-4678-8c62-20ce0640abba" providerId="ADAL" clId="{CBAC70F7-303F-4289-B99C-E0E2F169121A}" dt="2024-12-03T17:44:32.254" v="63" actId="20577"/>
          <ac:spMkLst>
            <pc:docMk/>
            <pc:sldMk cId="0" sldId="261"/>
            <ac:spMk id="3" creationId="{4786F53A-CDA5-372F-EE9D-2E8332562BF6}"/>
          </ac:spMkLst>
        </pc:spChg>
      </pc:sldChg>
      <pc:sldChg chg="modSp mod">
        <pc:chgData name="Maja G. Glogovac" userId="8a854e24-5bf4-4678-8c62-20ce0640abba" providerId="ADAL" clId="{CBAC70F7-303F-4289-B99C-E0E2F169121A}" dt="2024-12-03T17:45:39.093" v="82" actId="14100"/>
        <pc:sldMkLst>
          <pc:docMk/>
          <pc:sldMk cId="0" sldId="262"/>
        </pc:sldMkLst>
        <pc:spChg chg="mod">
          <ac:chgData name="Maja G. Glogovac" userId="8a854e24-5bf4-4678-8c62-20ce0640abba" providerId="ADAL" clId="{CBAC70F7-303F-4289-B99C-E0E2F169121A}" dt="2024-12-03T17:45:39.093" v="82" actId="14100"/>
          <ac:spMkLst>
            <pc:docMk/>
            <pc:sldMk cId="0" sldId="262"/>
            <ac:spMk id="452" creationId="{00000000-0000-0000-0000-000000000000}"/>
          </ac:spMkLst>
        </pc:spChg>
      </pc:sldChg>
      <pc:sldChg chg="modSp mod">
        <pc:chgData name="Maja G. Glogovac" userId="8a854e24-5bf4-4678-8c62-20ce0640abba" providerId="ADAL" clId="{CBAC70F7-303F-4289-B99C-E0E2F169121A}" dt="2024-12-03T17:48:16.274" v="290" actId="20577"/>
        <pc:sldMkLst>
          <pc:docMk/>
          <pc:sldMk cId="3101065539" sldId="264"/>
        </pc:sldMkLst>
        <pc:spChg chg="mod">
          <ac:chgData name="Maja G. Glogovac" userId="8a854e24-5bf4-4678-8c62-20ce0640abba" providerId="ADAL" clId="{CBAC70F7-303F-4289-B99C-E0E2F169121A}" dt="2024-12-03T17:48:07.313" v="284" actId="6549"/>
          <ac:spMkLst>
            <pc:docMk/>
            <pc:sldMk cId="3101065539" sldId="264"/>
            <ac:spMk id="442" creationId="{00000000-0000-0000-0000-000000000000}"/>
          </ac:spMkLst>
        </pc:spChg>
        <pc:spChg chg="mod">
          <ac:chgData name="Maja G. Glogovac" userId="8a854e24-5bf4-4678-8c62-20ce0640abba" providerId="ADAL" clId="{CBAC70F7-303F-4289-B99C-E0E2F169121A}" dt="2024-12-03T17:48:16.274" v="290" actId="20577"/>
          <ac:spMkLst>
            <pc:docMk/>
            <pc:sldMk cId="3101065539" sldId="264"/>
            <ac:spMk id="44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6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7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5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6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5"/>
          <p:cNvPicPr/>
          <p:nvPr/>
        </p:nvPicPr>
        <p:blipFill>
          <a:blip r:embed="rId15"/>
          <a:stretch/>
        </p:blipFill>
        <p:spPr>
          <a:xfrm>
            <a:off x="9651960" y="4447800"/>
            <a:ext cx="4572720" cy="4572720"/>
          </a:xfrm>
          <a:prstGeom prst="rect">
            <a:avLst/>
          </a:prstGeom>
          <a:ln>
            <a:noFill/>
          </a:ln>
        </p:spPr>
      </p:pic>
      <p:sp>
        <p:nvSpPr>
          <p:cNvPr id="40" name="Line 1"/>
          <p:cNvSpPr/>
          <p:nvPr/>
        </p:nvSpPr>
        <p:spPr>
          <a:xfrm>
            <a:off x="0" y="4165560"/>
            <a:ext cx="12191760" cy="360"/>
          </a:xfrm>
          <a:prstGeom prst="line">
            <a:avLst/>
          </a:prstGeom>
          <a:ln w="19080">
            <a:solidFill>
              <a:srgbClr val="FEBA2F"/>
            </a:solidFill>
            <a:round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/>
        </p:style>
      </p:sp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18" name="Picture 5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19" name="PlaceHolder 2"/>
          <p:cNvSpPr>
            <a:spLocks noGrp="1"/>
          </p:cNvSpPr>
          <p:nvPr>
            <p:ph type="title"/>
          </p:nvPr>
        </p:nvSpPr>
        <p:spPr>
          <a:xfrm>
            <a:off x="838080" y="38160"/>
            <a:ext cx="10514880" cy="98748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831960" y="1041480"/>
            <a:ext cx="9143280" cy="367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58" name="Picture 9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198" name="Picture 10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19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38" name="Picture 8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27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27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accent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18" name="Picture 6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1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Line 1"/>
          <p:cNvSpPr/>
          <p:nvPr/>
        </p:nvSpPr>
        <p:spPr>
          <a:xfrm>
            <a:off x="609480" y="6222960"/>
            <a:ext cx="10972800" cy="360"/>
          </a:xfrm>
          <a:prstGeom prst="line">
            <a:avLst/>
          </a:prstGeom>
          <a:ln>
            <a:solidFill>
              <a:schemeClr val="bg2">
                <a:alpha val="40000"/>
              </a:schemeClr>
            </a:solidFill>
            <a:round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/>
        </p:style>
      </p:sp>
      <p:pic>
        <p:nvPicPr>
          <p:cNvPr id="358" name="Picture 7"/>
          <p:cNvPicPr/>
          <p:nvPr/>
        </p:nvPicPr>
        <p:blipFill>
          <a:blip r:embed="rId15"/>
          <a:stretch/>
        </p:blipFill>
        <p:spPr>
          <a:xfrm>
            <a:off x="703080" y="6356160"/>
            <a:ext cx="811080" cy="365040"/>
          </a:xfrm>
          <a:prstGeom prst="rect">
            <a:avLst/>
          </a:prstGeom>
          <a:ln>
            <a:noFill/>
          </a:ln>
        </p:spPr>
      </p:pic>
      <p:sp>
        <p:nvSpPr>
          <p:cNvPr id="359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6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CustomShape 1"/>
          <p:cNvSpPr/>
          <p:nvPr/>
        </p:nvSpPr>
        <p:spPr>
          <a:xfrm>
            <a:off x="507959" y="4645800"/>
            <a:ext cx="11361134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sr-Latn-RS" sz="3800" b="1" strike="noStrike" spc="-1" dirty="0">
                <a:solidFill>
                  <a:srgbClr val="002060"/>
                </a:solidFill>
                <a:latin typeface="Garamond" panose="02020404030301010803" pitchFamily="18" charset="0"/>
              </a:rPr>
              <a:t>Upravljanje kvalitetom u prehrambenoj industriji</a:t>
            </a:r>
            <a:endParaRPr lang="en-US" sz="3800" b="1" strike="noStrike" spc="-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507960" y="5468400"/>
            <a:ext cx="9143280" cy="36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80" y="38160"/>
            <a:ext cx="10514880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Nastavnici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i</a:t>
            </a:r>
            <a:r>
              <a:rPr lang="en-US" sz="40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0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saradnici</a:t>
            </a:r>
            <a:endParaRPr lang="en-US" sz="40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7C0B314D-8FF8-5C5B-227F-67A537107FD8}"/>
              </a:ext>
            </a:extLst>
          </p:cNvPr>
          <p:cNvSpPr/>
          <p:nvPr/>
        </p:nvSpPr>
        <p:spPr>
          <a:xfrm>
            <a:off x="609480" y="2256369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Nedeljko Živković, redovni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nedeljko.zivkovic@fon.bg.ac.rs</a:t>
            </a: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9C5BF2BC-8643-50F0-ECE7-B99EB1C07A70}"/>
              </a:ext>
            </a:extLst>
          </p:cNvPr>
          <p:cNvSpPr/>
          <p:nvPr/>
        </p:nvSpPr>
        <p:spPr>
          <a:xfrm>
            <a:off x="609480" y="3680235"/>
            <a:ext cx="10972080" cy="9213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Dr Maja Glogovac, vanredni profesor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sr-Latn-RS" sz="1800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 maja.glogovac@fon.bg.ac.rs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CustomShape 1"/>
          <p:cNvSpPr/>
          <p:nvPr/>
        </p:nvSpPr>
        <p:spPr>
          <a:xfrm>
            <a:off x="838079" y="38160"/>
            <a:ext cx="11175869" cy="987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90000"/>
              </a:lnSpc>
            </a:pPr>
            <a:r>
              <a:rPr lang="sr-Latn-RS" sz="3800" b="1" spc="-1" dirty="0">
                <a:solidFill>
                  <a:srgbClr val="F8F8F8"/>
                </a:solidFill>
                <a:latin typeface="Garamond" panose="02020404030301010803" pitchFamily="18" charset="0"/>
              </a:rPr>
              <a:t>Upravljanje kvalitetom u prehrambenoj industriji </a:t>
            </a:r>
            <a:r>
              <a:rPr lang="en-US" sz="38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- </a:t>
            </a:r>
            <a:r>
              <a:rPr lang="en-US" sz="38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sadržaj</a:t>
            </a:r>
            <a:endParaRPr lang="en-US" sz="38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3" name="CustomShape 2"/>
          <p:cNvSpPr/>
          <p:nvPr/>
        </p:nvSpPr>
        <p:spPr>
          <a:xfrm>
            <a:off x="609480" y="2372008"/>
            <a:ext cx="10972080" cy="36626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Pojam sistema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Standardi sistema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Zakoni i sistem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Projektovanje sistema menadžmenta bezbednosti hrane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Analiza zahteva standarda ISO 22000:2018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6553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CustomShape 1"/>
          <p:cNvSpPr/>
          <p:nvPr/>
        </p:nvSpPr>
        <p:spPr>
          <a:xfrm>
            <a:off x="831960" y="2055136"/>
            <a:ext cx="10514880" cy="40339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564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1" dirty="0">
                <a:solidFill>
                  <a:srgbClr val="002060"/>
                </a:solidFill>
                <a:effectLst/>
                <a:latin typeface="Garamond" panose="02020404030301010803" pitchFamily="18" charset="0"/>
                <a:ea typeface="Calibri" panose="020F0502020204030204" pitchFamily="34" charset="0"/>
                <a:cs typeface="Arial" panose="020B0604020202020204" pitchFamily="34" charset="0"/>
              </a:rPr>
              <a:t>Ovladavanje konceptima i terminologijom sistema menadžmenta bezbednosti hrane, razumevanje njegovog mesta i uloge u sistemu upravljanja organizacija. Primena različitih modela sistema menadžmenta bezbednosti hrane sastavni je deo ovog cilja.</a:t>
            </a:r>
            <a:endParaRPr lang="sr-Latn-RS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45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Cilj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predmeta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6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A87CF5E8-996F-405F-8418-5D80F6CFFE8A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CustomShape 2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Način</a:t>
            </a:r>
            <a:r>
              <a:rPr lang="en-US" sz="4400" b="1" strike="noStrike" spc="-1" dirty="0">
                <a:solidFill>
                  <a:srgbClr val="F8F8F8"/>
                </a:solidFill>
                <a:latin typeface="Garamond" panose="02020404030301010803" pitchFamily="18" charset="0"/>
              </a:rPr>
              <a:t> </a:t>
            </a: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polaganja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49" name="CustomShape 3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7F9AF616-0EE3-4573-9DA5-C38F5B79931C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" name="CustomShape 2">
            <a:extLst>
              <a:ext uri="{FF2B5EF4-FFF2-40B4-BE49-F238E27FC236}">
                <a16:creationId xmlns:a16="http://schemas.microsoft.com/office/drawing/2014/main" id="{4786F53A-CDA5-372F-EE9D-2E8332562BF6}"/>
              </a:ext>
            </a:extLst>
          </p:cNvPr>
          <p:cNvSpPr/>
          <p:nvPr/>
        </p:nvSpPr>
        <p:spPr>
          <a:xfrm>
            <a:off x="609480" y="1928388"/>
            <a:ext cx="10972080" cy="420587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Projektni rad: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Udeo u ukupnoj oceni: 40% 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Projektni rad se radi na temu koja se usaglašava sa nastavnikom</a:t>
            </a:r>
          </a:p>
          <a:p>
            <a:pPr marL="10836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b="1" dirty="0">
                <a:solidFill>
                  <a:srgbClr val="002060"/>
                </a:solidFill>
                <a:latin typeface="Garamond" panose="02020404030301010803" pitchFamily="18" charset="0"/>
              </a:rPr>
              <a:t>Usmeni ispit:</a:t>
            </a: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400" dirty="0">
                <a:solidFill>
                  <a:srgbClr val="002060"/>
                </a:solidFill>
                <a:latin typeface="Garamond" panose="02020404030301010803" pitchFamily="18" charset="0"/>
              </a:rPr>
              <a:t>Udeo u ukupnoj oceni: 60%</a:t>
            </a:r>
            <a:endParaRPr lang="sr-Latn-RS" sz="2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CustomShape 1"/>
          <p:cNvSpPr/>
          <p:nvPr/>
        </p:nvSpPr>
        <p:spPr>
          <a:xfrm>
            <a:off x="831960" y="216000"/>
            <a:ext cx="9143280" cy="669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>
              <a:lnSpc>
                <a:spcPct val="90000"/>
              </a:lnSpc>
            </a:pPr>
            <a:r>
              <a:rPr lang="en-US" sz="4400" b="1" strike="noStrike" spc="-1" dirty="0" err="1">
                <a:solidFill>
                  <a:srgbClr val="F8F8F8"/>
                </a:solidFill>
                <a:latin typeface="Garamond" panose="02020404030301010803" pitchFamily="18" charset="0"/>
              </a:rPr>
              <a:t>Literatura</a:t>
            </a:r>
            <a:endParaRPr lang="en-US" sz="4400" b="1" strike="noStrike" spc="-1" dirty="0">
              <a:latin typeface="Garamond" panose="02020404030301010803" pitchFamily="18" charset="0"/>
            </a:endParaRPr>
          </a:p>
        </p:txBody>
      </p:sp>
      <p:sp>
        <p:nvSpPr>
          <p:cNvPr id="451" name="CustomShape 2"/>
          <p:cNvSpPr/>
          <p:nvPr/>
        </p:nvSpPr>
        <p:spPr>
          <a:xfrm>
            <a:off x="11000160" y="6390360"/>
            <a:ext cx="581400" cy="296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fld id="{EE0A76D0-61FD-4B22-A30C-F7806D853CA1}" type="slidenum">
              <a:rPr lang="en-US" sz="1200" b="0" strike="noStrike" spc="-1">
                <a:solidFill>
                  <a:srgbClr val="004A7C"/>
                </a:solidFill>
                <a:latin typeface="Montserrat Medium"/>
              </a:rPr>
              <a:t>6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452" name="TextShape 3"/>
          <p:cNvSpPr txBox="1"/>
          <p:nvPr/>
        </p:nvSpPr>
        <p:spPr>
          <a:xfrm>
            <a:off x="609480" y="2381061"/>
            <a:ext cx="10972440" cy="32007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„Sistem menadžmenta bezbednosti hrane“, dr Nedeljko Živković, slajdovi sa predavanja i vežbi, FON, 2023.</a:t>
            </a:r>
          </a:p>
          <a:p>
            <a:pPr marL="457200" lvl="0" indent="-457200" rt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r-Latn-CS" sz="2800" dirty="0">
                <a:effectLst/>
                <a:latin typeface="Garamond" panose="02020404030301010803" pitchFamily="18" charset="0"/>
                <a:ea typeface="Times New Roman" panose="02020603050405020304" pitchFamily="18" charset="0"/>
              </a:rPr>
              <a:t>SRPS ISO 22000 Sistemi menadžmenta bezbednosti hrane Zahtevi sa uputstvom za korišćenje, ISS, 2018.</a:t>
            </a:r>
          </a:p>
          <a:p>
            <a:pPr lvl="0" rtl="0">
              <a:spcBef>
                <a:spcPts val="1800"/>
              </a:spcBef>
            </a:pPr>
            <a:endParaRPr lang="sr-Latn-CS" sz="2800" dirty="0">
              <a:effectLst/>
              <a:latin typeface="Garamond" panose="02020404030301010803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1C1C"/>
      </a:dk2>
      <a:lt2>
        <a:srgbClr val="F8F8F8"/>
      </a:lt2>
      <a:accent1>
        <a:srgbClr val="F3716D"/>
      </a:accent1>
      <a:accent2>
        <a:srgbClr val="004A7C"/>
      </a:accent2>
      <a:accent3>
        <a:srgbClr val="FFBD36"/>
      </a:accent3>
      <a:accent4>
        <a:srgbClr val="11C098"/>
      </a:accent4>
      <a:accent5>
        <a:srgbClr val="C63D96"/>
      </a:accent5>
      <a:accent6>
        <a:srgbClr val="8781BD"/>
      </a:accent6>
      <a:hlink>
        <a:srgbClr val="C63D96"/>
      </a:hlink>
      <a:folHlink>
        <a:srgbClr val="004A7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</TotalTime>
  <Words>185</Words>
  <Application>Microsoft Office PowerPoint</Application>
  <PresentationFormat>Widescreen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Arial</vt:lpstr>
      <vt:lpstr>Garamond</vt:lpstr>
      <vt:lpstr>Montserrat Medium</vt:lpstr>
      <vt:lpstr>Symbol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Marko Savicevic</dc:creator>
  <dc:description/>
  <cp:lastModifiedBy>Maja Glogovac</cp:lastModifiedBy>
  <cp:revision>29</cp:revision>
  <dcterms:created xsi:type="dcterms:W3CDTF">2022-10-16T13:21:43Z</dcterms:created>
  <dcterms:modified xsi:type="dcterms:W3CDTF">2024-12-03T18:02:42Z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