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84DD6-3A39-4C63-B9A9-B9B7D425F901}" v="5" dt="2024-12-03T16:56:3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01A84DD6-3A39-4C63-B9A9-B9B7D425F901}"/>
    <pc:docChg chg="undo custSel modSld">
      <pc:chgData name="Maja G. Glogovac" userId="8a854e24-5bf4-4678-8c62-20ce0640abba" providerId="ADAL" clId="{01A84DD6-3A39-4C63-B9A9-B9B7D425F901}" dt="2024-12-03T17:24:49.783" v="394"/>
      <pc:docMkLst>
        <pc:docMk/>
      </pc:docMkLst>
      <pc:sldChg chg="modSp mod">
        <pc:chgData name="Maja G. Glogovac" userId="8a854e24-5bf4-4678-8c62-20ce0640abba" providerId="ADAL" clId="{01A84DD6-3A39-4C63-B9A9-B9B7D425F901}" dt="2024-12-03T16:45:19.204" v="29" actId="20577"/>
        <pc:sldMkLst>
          <pc:docMk/>
          <pc:sldMk cId="0" sldId="257"/>
        </pc:sldMkLst>
        <pc:spChg chg="mod">
          <ac:chgData name="Maja G. Glogovac" userId="8a854e24-5bf4-4678-8c62-20ce0640abba" providerId="ADAL" clId="{01A84DD6-3A39-4C63-B9A9-B9B7D425F901}" dt="2024-12-03T16:45:19.204" v="29" actId="20577"/>
          <ac:spMkLst>
            <pc:docMk/>
            <pc:sldMk cId="0" sldId="257"/>
            <ac:spMk id="437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6:47:33.921" v="161" actId="1076"/>
        <pc:sldMkLst>
          <pc:docMk/>
          <pc:sldMk cId="0" sldId="259"/>
        </pc:sldMkLst>
        <pc:spChg chg="add mod">
          <ac:chgData name="Maja G. Glogovac" userId="8a854e24-5bf4-4678-8c62-20ce0640abba" providerId="ADAL" clId="{01A84DD6-3A39-4C63-B9A9-B9B7D425F901}" dt="2024-12-03T16:47:32.034" v="160" actId="1076"/>
          <ac:spMkLst>
            <pc:docMk/>
            <pc:sldMk cId="0" sldId="259"/>
            <ac:spMk id="2" creationId="{7C0B314D-8FF8-5C5B-227F-67A537107FD8}"/>
          </ac:spMkLst>
        </pc:spChg>
        <pc:spChg chg="add mod">
          <ac:chgData name="Maja G. Glogovac" userId="8a854e24-5bf4-4678-8c62-20ce0640abba" providerId="ADAL" clId="{01A84DD6-3A39-4C63-B9A9-B9B7D425F901}" dt="2024-12-03T16:47:33.921" v="161" actId="1076"/>
          <ac:spMkLst>
            <pc:docMk/>
            <pc:sldMk cId="0" sldId="259"/>
            <ac:spMk id="3" creationId="{9C5BF2BC-8643-50F0-ECE7-B99EB1C07A70}"/>
          </ac:spMkLst>
        </pc:spChg>
        <pc:spChg chg="del">
          <ac:chgData name="Maja G. Glogovac" userId="8a854e24-5bf4-4678-8c62-20ce0640abba" providerId="ADAL" clId="{01A84DD6-3A39-4C63-B9A9-B9B7D425F901}" dt="2024-12-03T16:45:36.406" v="32" actId="478"/>
          <ac:spMkLst>
            <pc:docMk/>
            <pc:sldMk cId="0" sldId="259"/>
            <ac:spMk id="6" creationId="{7A838CF3-D7CD-6F12-20BF-615F24CD3A64}"/>
          </ac:spMkLst>
        </pc:spChg>
        <pc:spChg chg="del">
          <ac:chgData name="Maja G. Glogovac" userId="8a854e24-5bf4-4678-8c62-20ce0640abba" providerId="ADAL" clId="{01A84DD6-3A39-4C63-B9A9-B9B7D425F901}" dt="2024-12-03T16:45:34.247" v="31" actId="478"/>
          <ac:spMkLst>
            <pc:docMk/>
            <pc:sldMk cId="0" sldId="259"/>
            <ac:spMk id="7" creationId="{47DFC30C-A85B-4E48-CEC1-E3E09B628915}"/>
          </ac:spMkLst>
        </pc:spChg>
        <pc:spChg chg="del">
          <ac:chgData name="Maja G. Glogovac" userId="8a854e24-5bf4-4678-8c62-20ce0640abba" providerId="ADAL" clId="{01A84DD6-3A39-4C63-B9A9-B9B7D425F901}" dt="2024-12-03T16:45:38.364" v="33" actId="478"/>
          <ac:spMkLst>
            <pc:docMk/>
            <pc:sldMk cId="0" sldId="259"/>
            <ac:spMk id="8" creationId="{818DD745-1EA5-71CF-EBA9-ECEC8282F408}"/>
          </ac:spMkLst>
        </pc:spChg>
        <pc:picChg chg="del">
          <ac:chgData name="Maja G. Glogovac" userId="8a854e24-5bf4-4678-8c62-20ce0640abba" providerId="ADAL" clId="{01A84DD6-3A39-4C63-B9A9-B9B7D425F901}" dt="2024-12-03T16:45:32.747" v="30" actId="478"/>
          <ac:picMkLst>
            <pc:docMk/>
            <pc:sldMk cId="0" sldId="259"/>
            <ac:picMk id="5" creationId="{2B2605E8-AE2D-B98B-27B2-5F7AC89BA78F}"/>
          </ac:picMkLst>
        </pc:picChg>
      </pc:sldChg>
      <pc:sldChg chg="modSp mod">
        <pc:chgData name="Maja G. Glogovac" userId="8a854e24-5bf4-4678-8c62-20ce0640abba" providerId="ADAL" clId="{01A84DD6-3A39-4C63-B9A9-B9B7D425F901}" dt="2024-12-03T16:55:49.440" v="311" actId="14100"/>
        <pc:sldMkLst>
          <pc:docMk/>
          <pc:sldMk cId="0" sldId="260"/>
        </pc:sldMkLst>
        <pc:spChg chg="mod">
          <ac:chgData name="Maja G. Glogovac" userId="8a854e24-5bf4-4678-8c62-20ce0640abba" providerId="ADAL" clId="{01A84DD6-3A39-4C63-B9A9-B9B7D425F901}" dt="2024-12-03T16:55:49.440" v="311" actId="14100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2:36.563" v="270" actId="6549"/>
          <ac:spMkLst>
            <pc:docMk/>
            <pc:sldMk cId="0" sldId="260"/>
            <ac:spMk id="445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7:23:38.479" v="383" actId="1076"/>
        <pc:sldMkLst>
          <pc:docMk/>
          <pc:sldMk cId="0" sldId="261"/>
        </pc:sldMkLst>
        <pc:spChg chg="add mod">
          <ac:chgData name="Maja G. Glogovac" userId="8a854e24-5bf4-4678-8c62-20ce0640abba" providerId="ADAL" clId="{01A84DD6-3A39-4C63-B9A9-B9B7D425F901}" dt="2024-12-03T17:23:38.479" v="383" actId="1076"/>
          <ac:spMkLst>
            <pc:docMk/>
            <pc:sldMk cId="0" sldId="261"/>
            <ac:spMk id="3" creationId="{4786F53A-CDA5-372F-EE9D-2E8332562BF6}"/>
          </ac:spMkLst>
        </pc:spChg>
        <pc:graphicFrameChg chg="del">
          <ac:chgData name="Maja G. Glogovac" userId="8a854e24-5bf4-4678-8c62-20ce0640abba" providerId="ADAL" clId="{01A84DD6-3A39-4C63-B9A9-B9B7D425F901}" dt="2024-12-03T16:56:32.878" v="312" actId="478"/>
          <ac:graphicFrameMkLst>
            <pc:docMk/>
            <pc:sldMk cId="0" sldId="261"/>
            <ac:graphicFrameMk id="2" creationId="{83C551CD-2520-9516-A670-29D08418942E}"/>
          </ac:graphicFrameMkLst>
        </pc:graphicFrameChg>
      </pc:sldChg>
      <pc:sldChg chg="modSp mod">
        <pc:chgData name="Maja G. Glogovac" userId="8a854e24-5bf4-4678-8c62-20ce0640abba" providerId="ADAL" clId="{01A84DD6-3A39-4C63-B9A9-B9B7D425F901}" dt="2024-12-03T17:24:49.783" v="394"/>
        <pc:sldMkLst>
          <pc:docMk/>
          <pc:sldMk cId="0" sldId="262"/>
        </pc:sldMkLst>
        <pc:spChg chg="mod">
          <ac:chgData name="Maja G. Glogovac" userId="8a854e24-5bf4-4678-8c62-20ce0640abba" providerId="ADAL" clId="{01A84DD6-3A39-4C63-B9A9-B9B7D425F901}" dt="2024-12-03T17:24:49.783" v="394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01A84DD6-3A39-4C63-B9A9-B9B7D425F901}" dt="2024-12-03T16:55:19.281" v="308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01A84DD6-3A39-4C63-B9A9-B9B7D425F901}" dt="2024-12-03T16:48:01.794" v="167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5:19.281" v="308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59DBEACD-8D48-4ADF-AD47-42CB6A29FAC7}"/>
    <pc:docChg chg="undo custSel modSld">
      <pc:chgData name="Maja G. Glogovac" userId="8a854e24-5bf4-4678-8c62-20ce0640abba" providerId="ADAL" clId="{59DBEACD-8D48-4ADF-AD47-42CB6A29FAC7}" dt="2024-12-03T17:55:04.754" v="238" actId="20577"/>
      <pc:docMkLst>
        <pc:docMk/>
      </pc:docMkLst>
      <pc:sldChg chg="modSp mod">
        <pc:chgData name="Maja G. Glogovac" userId="8a854e24-5bf4-4678-8c62-20ce0640abba" providerId="ADAL" clId="{59DBEACD-8D48-4ADF-AD47-42CB6A29FAC7}" dt="2024-12-03T17:50:27.735" v="21" actId="20577"/>
        <pc:sldMkLst>
          <pc:docMk/>
          <pc:sldMk cId="0" sldId="257"/>
        </pc:sldMkLst>
        <pc:spChg chg="mod">
          <ac:chgData name="Maja G. Glogovac" userId="8a854e24-5bf4-4678-8c62-20ce0640abba" providerId="ADAL" clId="{59DBEACD-8D48-4ADF-AD47-42CB6A29FAC7}" dt="2024-12-03T17:50:27.735" v="21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0:15.731" v="4" actId="20577"/>
        <pc:sldMkLst>
          <pc:docMk/>
          <pc:sldMk cId="0" sldId="260"/>
        </pc:sldMkLst>
        <pc:spChg chg="mod">
          <ac:chgData name="Maja G. Glogovac" userId="8a854e24-5bf4-4678-8c62-20ce0640abba" providerId="ADAL" clId="{59DBEACD-8D48-4ADF-AD47-42CB6A29FAC7}" dt="2024-12-03T17:50:15.731" v="4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2:21.464" v="97"/>
        <pc:sldMkLst>
          <pc:docMk/>
          <pc:sldMk cId="0" sldId="261"/>
        </pc:sldMkLst>
        <pc:spChg chg="mod">
          <ac:chgData name="Maja G. Glogovac" userId="8a854e24-5bf4-4678-8c62-20ce0640abba" providerId="ADAL" clId="{59DBEACD-8D48-4ADF-AD47-42CB6A29FAC7}" dt="2024-12-03T17:52:21.464" v="97"/>
          <ac:spMkLst>
            <pc:docMk/>
            <pc:sldMk cId="0" sldId="261"/>
            <ac:spMk id="3" creationId="{4786F53A-CDA5-372F-EE9D-2E8332562BF6}"/>
          </ac:spMkLst>
        </pc:spChg>
      </pc:sldChg>
      <pc:sldChg chg="modSp mod">
        <pc:chgData name="Maja G. Glogovac" userId="8a854e24-5bf4-4678-8c62-20ce0640abba" providerId="ADAL" clId="{59DBEACD-8D48-4ADF-AD47-42CB6A29FAC7}" dt="2024-12-03T17:55:04.754" v="238" actId="20577"/>
        <pc:sldMkLst>
          <pc:docMk/>
          <pc:sldMk cId="0" sldId="262"/>
        </pc:sldMkLst>
        <pc:spChg chg="mod">
          <ac:chgData name="Maja G. Glogovac" userId="8a854e24-5bf4-4678-8c62-20ce0640abba" providerId="ADAL" clId="{59DBEACD-8D48-4ADF-AD47-42CB6A29FAC7}" dt="2024-12-03T17:55:04.754" v="238" actId="20577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4:08.896" v="213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59DBEACD-8D48-4ADF-AD47-42CB6A29FAC7}" dt="2024-12-03T17:50:42.421" v="26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59DBEACD-8D48-4ADF-AD47-42CB6A29FAC7}" dt="2024-12-03T17:54:08.896" v="213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CBAC70F7-303F-4289-B99C-E0E2F169121A}"/>
    <pc:docChg chg="undo custSel modSld">
      <pc:chgData name="Maja G. Glogovac" userId="8a854e24-5bf4-4678-8c62-20ce0640abba" providerId="ADAL" clId="{CBAC70F7-303F-4289-B99C-E0E2F169121A}" dt="2024-12-03T17:48:16.274" v="290" actId="20577"/>
      <pc:docMkLst>
        <pc:docMk/>
      </pc:docMkLst>
      <pc:sldChg chg="modSp mod">
        <pc:chgData name="Maja G. Glogovac" userId="8a854e24-5bf4-4678-8c62-20ce0640abba" providerId="ADAL" clId="{CBAC70F7-303F-4289-B99C-E0E2F169121A}" dt="2024-12-03T17:41:23.015" v="5" actId="20577"/>
        <pc:sldMkLst>
          <pc:docMk/>
          <pc:sldMk cId="0" sldId="257"/>
        </pc:sldMkLst>
        <pc:spChg chg="mod">
          <ac:chgData name="Maja G. Glogovac" userId="8a854e24-5bf4-4678-8c62-20ce0640abba" providerId="ADAL" clId="{CBAC70F7-303F-4289-B99C-E0E2F169121A}" dt="2024-12-03T17:41:23.015" v="5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3:01.737" v="45" actId="20577"/>
        <pc:sldMkLst>
          <pc:docMk/>
          <pc:sldMk cId="0" sldId="260"/>
        </pc:sldMkLst>
        <pc:spChg chg="mod">
          <ac:chgData name="Maja G. Glogovac" userId="8a854e24-5bf4-4678-8c62-20ce0640abba" providerId="ADAL" clId="{CBAC70F7-303F-4289-B99C-E0E2F169121A}" dt="2024-12-03T17:43:01.737" v="45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4:32.254" v="63" actId="20577"/>
        <pc:sldMkLst>
          <pc:docMk/>
          <pc:sldMk cId="0" sldId="261"/>
        </pc:sldMkLst>
        <pc:spChg chg="mod">
          <ac:chgData name="Maja G. Glogovac" userId="8a854e24-5bf4-4678-8c62-20ce0640abba" providerId="ADAL" clId="{CBAC70F7-303F-4289-B99C-E0E2F169121A}" dt="2024-12-03T17:44:32.254" v="63" actId="20577"/>
          <ac:spMkLst>
            <pc:docMk/>
            <pc:sldMk cId="0" sldId="261"/>
            <ac:spMk id="3" creationId="{4786F53A-CDA5-372F-EE9D-2E8332562BF6}"/>
          </ac:spMkLst>
        </pc:spChg>
      </pc:sldChg>
      <pc:sldChg chg="modSp mod">
        <pc:chgData name="Maja G. Glogovac" userId="8a854e24-5bf4-4678-8c62-20ce0640abba" providerId="ADAL" clId="{CBAC70F7-303F-4289-B99C-E0E2F169121A}" dt="2024-12-03T17:45:39.093" v="82" actId="14100"/>
        <pc:sldMkLst>
          <pc:docMk/>
          <pc:sldMk cId="0" sldId="262"/>
        </pc:sldMkLst>
        <pc:spChg chg="mod">
          <ac:chgData name="Maja G. Glogovac" userId="8a854e24-5bf4-4678-8c62-20ce0640abba" providerId="ADAL" clId="{CBAC70F7-303F-4289-B99C-E0E2F169121A}" dt="2024-12-03T17:45:39.093" v="82" actId="14100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8:16.274" v="290" actId="20577"/>
        <pc:sldMkLst>
          <pc:docMk/>
          <pc:sldMk cId="3101065539" sldId="264"/>
        </pc:sldMkLst>
        <pc:spChg chg="mod">
          <ac:chgData name="Maja G. Glogovac" userId="8a854e24-5bf4-4678-8c62-20ce0640abba" providerId="ADAL" clId="{CBAC70F7-303F-4289-B99C-E0E2F169121A}" dt="2024-12-03T17:48:07.313" v="284" actId="6549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CBAC70F7-303F-4289-B99C-E0E2F169121A}" dt="2024-12-03T17:48:16.274" v="290" actId="20577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Sistem menadžmenta životne sredine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Sistem menadžmenta životne sredine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372008"/>
            <a:ext cx="10972080" cy="3662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Pojam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Standardi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Zakoni i sistem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životne sredine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Analiza zahteva standarda ISO 14001:2015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Osposobljavanje studenata za projektovanje i implementaciju sistema menadžmenta životne sredine u organizacionim sistemima.</a:t>
            </a: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786F53A-CDA5-372F-EE9D-2E8332562BF6}"/>
              </a:ext>
            </a:extLst>
          </p:cNvPr>
          <p:cNvSpPr/>
          <p:nvPr/>
        </p:nvSpPr>
        <p:spPr>
          <a:xfrm>
            <a:off x="609480" y="1928388"/>
            <a:ext cx="10972080" cy="42058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Projektni rad: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Udeo u ukupnoj oceni: 40%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Projektni rad se radi na temu koja se usaglašava sa nastavnikom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Usmeni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Udeo u ukupnoj oceni: 60%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2154724"/>
            <a:ext cx="10972440" cy="3427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životne sredine“, dr Nedeljko Živković, slajdovi sa predavanja i vežbi, FON, 2021.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SRPS ISO 14001 Sistemi menadžmenta životnom sredinom Zahtevi sa uputstvom za korišćenje, ISS, 2015.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životne sredine“, dr Nedeljko Živković, Praktikum za izradu projektnog zadatka, FON, 2021.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185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Glogovac</cp:lastModifiedBy>
  <cp:revision>29</cp:revision>
  <dcterms:created xsi:type="dcterms:W3CDTF">2022-10-16T13:21:43Z</dcterms:created>
  <dcterms:modified xsi:type="dcterms:W3CDTF">2024-12-03T17:55:12Z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