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87" r:id="rId2"/>
    <p:sldMasterId id="2147483700" r:id="rId3"/>
    <p:sldMasterId id="2147483713" r:id="rId4"/>
    <p:sldMasterId id="2147483726" r:id="rId5"/>
    <p:sldMasterId id="2147483739" r:id="rId6"/>
    <p:sldMasterId id="2147483752" r:id="rId7"/>
    <p:sldMasterId id="2147483765" r:id="rId8"/>
  </p:sldMasterIdLst>
  <p:sldIdLst>
    <p:sldId id="257" r:id="rId9"/>
    <p:sldId id="259" r:id="rId10"/>
    <p:sldId id="264" r:id="rId11"/>
    <p:sldId id="260" r:id="rId12"/>
    <p:sldId id="261" r:id="rId13"/>
    <p:sldId id="262" r:id="rId14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84DD6-3A39-4C63-B9A9-B9B7D425F901}" v="5" dt="2024-12-03T16:56:39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G. Glogovac" userId="8a854e24-5bf4-4678-8c62-20ce0640abba" providerId="ADAL" clId="{01A84DD6-3A39-4C63-B9A9-B9B7D425F901}"/>
    <pc:docChg chg="undo custSel modSld">
      <pc:chgData name="Maja G. Glogovac" userId="8a854e24-5bf4-4678-8c62-20ce0640abba" providerId="ADAL" clId="{01A84DD6-3A39-4C63-B9A9-B9B7D425F901}" dt="2024-12-03T17:47:37.801" v="397" actId="14100"/>
      <pc:docMkLst>
        <pc:docMk/>
      </pc:docMkLst>
      <pc:sldChg chg="modSp mod">
        <pc:chgData name="Maja G. Glogovac" userId="8a854e24-5bf4-4678-8c62-20ce0640abba" providerId="ADAL" clId="{01A84DD6-3A39-4C63-B9A9-B9B7D425F901}" dt="2024-12-03T16:45:19.204" v="29" actId="20577"/>
        <pc:sldMkLst>
          <pc:docMk/>
          <pc:sldMk cId="0" sldId="257"/>
        </pc:sldMkLst>
        <pc:spChg chg="mod">
          <ac:chgData name="Maja G. Glogovac" userId="8a854e24-5bf4-4678-8c62-20ce0640abba" providerId="ADAL" clId="{01A84DD6-3A39-4C63-B9A9-B9B7D425F901}" dt="2024-12-03T16:45:19.204" v="29" actId="20577"/>
          <ac:spMkLst>
            <pc:docMk/>
            <pc:sldMk cId="0" sldId="257"/>
            <ac:spMk id="437" creationId="{00000000-0000-0000-0000-000000000000}"/>
          </ac:spMkLst>
        </pc:spChg>
      </pc:sldChg>
      <pc:sldChg chg="addSp delSp modSp mod">
        <pc:chgData name="Maja G. Glogovac" userId="8a854e24-5bf4-4678-8c62-20ce0640abba" providerId="ADAL" clId="{01A84DD6-3A39-4C63-B9A9-B9B7D425F901}" dt="2024-12-03T16:47:33.921" v="161" actId="1076"/>
        <pc:sldMkLst>
          <pc:docMk/>
          <pc:sldMk cId="0" sldId="259"/>
        </pc:sldMkLst>
        <pc:spChg chg="add mod">
          <ac:chgData name="Maja G. Glogovac" userId="8a854e24-5bf4-4678-8c62-20ce0640abba" providerId="ADAL" clId="{01A84DD6-3A39-4C63-B9A9-B9B7D425F901}" dt="2024-12-03T16:47:32.034" v="160" actId="1076"/>
          <ac:spMkLst>
            <pc:docMk/>
            <pc:sldMk cId="0" sldId="259"/>
            <ac:spMk id="2" creationId="{7C0B314D-8FF8-5C5B-227F-67A537107FD8}"/>
          </ac:spMkLst>
        </pc:spChg>
        <pc:spChg chg="add mod">
          <ac:chgData name="Maja G. Glogovac" userId="8a854e24-5bf4-4678-8c62-20ce0640abba" providerId="ADAL" clId="{01A84DD6-3A39-4C63-B9A9-B9B7D425F901}" dt="2024-12-03T16:47:33.921" v="161" actId="1076"/>
          <ac:spMkLst>
            <pc:docMk/>
            <pc:sldMk cId="0" sldId="259"/>
            <ac:spMk id="3" creationId="{9C5BF2BC-8643-50F0-ECE7-B99EB1C07A70}"/>
          </ac:spMkLst>
        </pc:spChg>
        <pc:spChg chg="del">
          <ac:chgData name="Maja G. Glogovac" userId="8a854e24-5bf4-4678-8c62-20ce0640abba" providerId="ADAL" clId="{01A84DD6-3A39-4C63-B9A9-B9B7D425F901}" dt="2024-12-03T16:45:36.406" v="32" actId="478"/>
          <ac:spMkLst>
            <pc:docMk/>
            <pc:sldMk cId="0" sldId="259"/>
            <ac:spMk id="6" creationId="{7A838CF3-D7CD-6F12-20BF-615F24CD3A64}"/>
          </ac:spMkLst>
        </pc:spChg>
        <pc:spChg chg="del">
          <ac:chgData name="Maja G. Glogovac" userId="8a854e24-5bf4-4678-8c62-20ce0640abba" providerId="ADAL" clId="{01A84DD6-3A39-4C63-B9A9-B9B7D425F901}" dt="2024-12-03T16:45:34.247" v="31" actId="478"/>
          <ac:spMkLst>
            <pc:docMk/>
            <pc:sldMk cId="0" sldId="259"/>
            <ac:spMk id="7" creationId="{47DFC30C-A85B-4E48-CEC1-E3E09B628915}"/>
          </ac:spMkLst>
        </pc:spChg>
        <pc:spChg chg="del">
          <ac:chgData name="Maja G. Glogovac" userId="8a854e24-5bf4-4678-8c62-20ce0640abba" providerId="ADAL" clId="{01A84DD6-3A39-4C63-B9A9-B9B7D425F901}" dt="2024-12-03T16:45:38.364" v="33" actId="478"/>
          <ac:spMkLst>
            <pc:docMk/>
            <pc:sldMk cId="0" sldId="259"/>
            <ac:spMk id="8" creationId="{818DD745-1EA5-71CF-EBA9-ECEC8282F408}"/>
          </ac:spMkLst>
        </pc:spChg>
        <pc:picChg chg="del">
          <ac:chgData name="Maja G. Glogovac" userId="8a854e24-5bf4-4678-8c62-20ce0640abba" providerId="ADAL" clId="{01A84DD6-3A39-4C63-B9A9-B9B7D425F901}" dt="2024-12-03T16:45:32.747" v="30" actId="478"/>
          <ac:picMkLst>
            <pc:docMk/>
            <pc:sldMk cId="0" sldId="259"/>
            <ac:picMk id="5" creationId="{2B2605E8-AE2D-B98B-27B2-5F7AC89BA78F}"/>
          </ac:picMkLst>
        </pc:picChg>
      </pc:sldChg>
      <pc:sldChg chg="modSp mod">
        <pc:chgData name="Maja G. Glogovac" userId="8a854e24-5bf4-4678-8c62-20ce0640abba" providerId="ADAL" clId="{01A84DD6-3A39-4C63-B9A9-B9B7D425F901}" dt="2024-12-03T16:55:49.440" v="311" actId="14100"/>
        <pc:sldMkLst>
          <pc:docMk/>
          <pc:sldMk cId="0" sldId="260"/>
        </pc:sldMkLst>
        <pc:spChg chg="mod">
          <ac:chgData name="Maja G. Glogovac" userId="8a854e24-5bf4-4678-8c62-20ce0640abba" providerId="ADAL" clId="{01A84DD6-3A39-4C63-B9A9-B9B7D425F901}" dt="2024-12-03T16:55:49.440" v="311" actId="14100"/>
          <ac:spMkLst>
            <pc:docMk/>
            <pc:sldMk cId="0" sldId="260"/>
            <ac:spMk id="444" creationId="{00000000-0000-0000-0000-000000000000}"/>
          </ac:spMkLst>
        </pc:spChg>
        <pc:spChg chg="mod">
          <ac:chgData name="Maja G. Glogovac" userId="8a854e24-5bf4-4678-8c62-20ce0640abba" providerId="ADAL" clId="{01A84DD6-3A39-4C63-B9A9-B9B7D425F901}" dt="2024-12-03T16:52:36.563" v="270" actId="6549"/>
          <ac:spMkLst>
            <pc:docMk/>
            <pc:sldMk cId="0" sldId="260"/>
            <ac:spMk id="445" creationId="{00000000-0000-0000-0000-000000000000}"/>
          </ac:spMkLst>
        </pc:spChg>
      </pc:sldChg>
      <pc:sldChg chg="addSp delSp modSp mod">
        <pc:chgData name="Maja G. Glogovac" userId="8a854e24-5bf4-4678-8c62-20ce0640abba" providerId="ADAL" clId="{01A84DD6-3A39-4C63-B9A9-B9B7D425F901}" dt="2024-12-03T17:23:38.479" v="383" actId="1076"/>
        <pc:sldMkLst>
          <pc:docMk/>
          <pc:sldMk cId="0" sldId="261"/>
        </pc:sldMkLst>
        <pc:spChg chg="add mod">
          <ac:chgData name="Maja G. Glogovac" userId="8a854e24-5bf4-4678-8c62-20ce0640abba" providerId="ADAL" clId="{01A84DD6-3A39-4C63-B9A9-B9B7D425F901}" dt="2024-12-03T17:23:38.479" v="383" actId="1076"/>
          <ac:spMkLst>
            <pc:docMk/>
            <pc:sldMk cId="0" sldId="261"/>
            <ac:spMk id="3" creationId="{4786F53A-CDA5-372F-EE9D-2E8332562BF6}"/>
          </ac:spMkLst>
        </pc:spChg>
        <pc:graphicFrameChg chg="del">
          <ac:chgData name="Maja G. Glogovac" userId="8a854e24-5bf4-4678-8c62-20ce0640abba" providerId="ADAL" clId="{01A84DD6-3A39-4C63-B9A9-B9B7D425F901}" dt="2024-12-03T16:56:32.878" v="312" actId="478"/>
          <ac:graphicFrameMkLst>
            <pc:docMk/>
            <pc:sldMk cId="0" sldId="261"/>
            <ac:graphicFrameMk id="2" creationId="{83C551CD-2520-9516-A670-29D08418942E}"/>
          </ac:graphicFrameMkLst>
        </pc:graphicFrameChg>
      </pc:sldChg>
      <pc:sldChg chg="modSp mod">
        <pc:chgData name="Maja G. Glogovac" userId="8a854e24-5bf4-4678-8c62-20ce0640abba" providerId="ADAL" clId="{01A84DD6-3A39-4C63-B9A9-B9B7D425F901}" dt="2024-12-03T17:24:49.783" v="394"/>
        <pc:sldMkLst>
          <pc:docMk/>
          <pc:sldMk cId="0" sldId="262"/>
        </pc:sldMkLst>
        <pc:spChg chg="mod">
          <ac:chgData name="Maja G. Glogovac" userId="8a854e24-5bf4-4678-8c62-20ce0640abba" providerId="ADAL" clId="{01A84DD6-3A39-4C63-B9A9-B9B7D425F901}" dt="2024-12-03T17:24:49.783" v="394"/>
          <ac:spMkLst>
            <pc:docMk/>
            <pc:sldMk cId="0" sldId="262"/>
            <ac:spMk id="452" creationId="{00000000-0000-0000-0000-000000000000}"/>
          </ac:spMkLst>
        </pc:spChg>
      </pc:sldChg>
      <pc:sldChg chg="modSp mod">
        <pc:chgData name="Maja G. Glogovac" userId="8a854e24-5bf4-4678-8c62-20ce0640abba" providerId="ADAL" clId="{01A84DD6-3A39-4C63-B9A9-B9B7D425F901}" dt="2024-12-03T17:47:37.801" v="397" actId="14100"/>
        <pc:sldMkLst>
          <pc:docMk/>
          <pc:sldMk cId="3101065539" sldId="264"/>
        </pc:sldMkLst>
        <pc:spChg chg="mod">
          <ac:chgData name="Maja G. Glogovac" userId="8a854e24-5bf4-4678-8c62-20ce0640abba" providerId="ADAL" clId="{01A84DD6-3A39-4C63-B9A9-B9B7D425F901}" dt="2024-12-03T16:48:01.794" v="167" actId="20577"/>
          <ac:spMkLst>
            <pc:docMk/>
            <pc:sldMk cId="3101065539" sldId="264"/>
            <ac:spMk id="442" creationId="{00000000-0000-0000-0000-000000000000}"/>
          </ac:spMkLst>
        </pc:spChg>
        <pc:spChg chg="mod">
          <ac:chgData name="Maja G. Glogovac" userId="8a854e24-5bf4-4678-8c62-20ce0640abba" providerId="ADAL" clId="{01A84DD6-3A39-4C63-B9A9-B9B7D425F901}" dt="2024-12-03T17:47:37.801" v="397" actId="14100"/>
          <ac:spMkLst>
            <pc:docMk/>
            <pc:sldMk cId="3101065539" sldId="264"/>
            <ac:spMk id="44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/>
          <p:cNvPicPr/>
          <p:nvPr/>
        </p:nvPicPr>
        <p:blipFill>
          <a:blip r:embed="rId15"/>
          <a:stretch/>
        </p:blipFill>
        <p:spPr>
          <a:xfrm>
            <a:off x="9651960" y="4447800"/>
            <a:ext cx="4572720" cy="4572720"/>
          </a:xfrm>
          <a:prstGeom prst="rect">
            <a:avLst/>
          </a:prstGeom>
          <a:ln>
            <a:noFill/>
          </a:ln>
        </p:spPr>
      </p:pic>
      <p:sp>
        <p:nvSpPr>
          <p:cNvPr id="40" name="Line 1"/>
          <p:cNvSpPr/>
          <p:nvPr/>
        </p:nvSpPr>
        <p:spPr>
          <a:xfrm>
            <a:off x="0" y="4165560"/>
            <a:ext cx="12191760" cy="360"/>
          </a:xfrm>
          <a:prstGeom prst="line">
            <a:avLst/>
          </a:prstGeom>
          <a:ln w="19080">
            <a:solidFill>
              <a:srgbClr val="FEBA2F"/>
            </a:solidFill>
            <a:rou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18" name="Picture 5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4880" cy="9874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280" cy="367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58" name="Picture 9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5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98" name="Picture 10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9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238" name="Picture 8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23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278" name="Picture 6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27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318" name="Picture 6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31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bg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358" name="Picture 7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35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507960" y="4645800"/>
            <a:ext cx="91432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sr-Latn-RS" sz="3800" b="1" strike="noStrike" spc="-1" dirty="0">
                <a:solidFill>
                  <a:srgbClr val="002060"/>
                </a:solidFill>
                <a:latin typeface="Garamond" panose="02020404030301010803" pitchFamily="18" charset="0"/>
              </a:rPr>
              <a:t>Razvoj i unapređenje kvaliteta</a:t>
            </a:r>
            <a:endParaRPr lang="en-US" sz="3800" b="1" strike="noStrike" spc="-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38" name="CustomShape 2"/>
          <p:cNvSpPr/>
          <p:nvPr/>
        </p:nvSpPr>
        <p:spPr>
          <a:xfrm>
            <a:off x="507960" y="5468400"/>
            <a:ext cx="914328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838080" y="38160"/>
            <a:ext cx="10514880" cy="98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0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Nastavnici</a:t>
            </a:r>
            <a:r>
              <a:rPr lang="en-US" sz="40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0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i</a:t>
            </a:r>
            <a:r>
              <a:rPr lang="en-US" sz="40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0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saradnici</a:t>
            </a:r>
            <a:endParaRPr lang="en-US" sz="40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7C0B314D-8FF8-5C5B-227F-67A537107FD8}"/>
              </a:ext>
            </a:extLst>
          </p:cNvPr>
          <p:cNvSpPr/>
          <p:nvPr/>
        </p:nvSpPr>
        <p:spPr>
          <a:xfrm>
            <a:off x="609480" y="2256369"/>
            <a:ext cx="10972080" cy="9213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Dr Nedeljko Živković, redovni profesor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sr-Latn-RS" sz="180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nedeljko.zivkovic@fon.bg.ac.rs</a:t>
            </a: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9C5BF2BC-8643-50F0-ECE7-B99EB1C07A70}"/>
              </a:ext>
            </a:extLst>
          </p:cNvPr>
          <p:cNvSpPr/>
          <p:nvPr/>
        </p:nvSpPr>
        <p:spPr>
          <a:xfrm>
            <a:off x="609480" y="3680235"/>
            <a:ext cx="10972080" cy="9213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Dr Maja Glogovac, vanredni profesor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sr-Latn-RS" sz="180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maja.glogovac@fon.bg.ac.rs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838079" y="38160"/>
            <a:ext cx="11175869" cy="98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38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Razvoj</a:t>
            </a:r>
            <a:r>
              <a:rPr lang="en-US" sz="38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38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i</a:t>
            </a:r>
            <a:r>
              <a:rPr lang="en-US" sz="38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38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unapređenje</a:t>
            </a:r>
            <a:r>
              <a:rPr lang="en-US" sz="38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38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kvaliteta</a:t>
            </a:r>
            <a:r>
              <a:rPr lang="sr-Latn-RS" sz="3800" b="1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38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- </a:t>
            </a:r>
            <a:r>
              <a:rPr lang="en-US" sz="38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sadržaj</a:t>
            </a:r>
            <a:endParaRPr lang="en-US" sz="38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3" name="CustomShape 2"/>
          <p:cNvSpPr/>
          <p:nvPr/>
        </p:nvSpPr>
        <p:spPr>
          <a:xfrm>
            <a:off x="609480" y="2372008"/>
            <a:ext cx="10972080" cy="36626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Uvod u kvalitet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Projektovanje i razvoj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Korisnici i potrebe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Metode razvoja kvaliteta: QFD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Unapređenje produkata i procesa</a:t>
            </a:r>
          </a:p>
        </p:txBody>
      </p:sp>
    </p:spTree>
    <p:extLst>
      <p:ext uri="{BB962C8B-B14F-4D97-AF65-F5344CB8AC3E}">
        <p14:creationId xmlns:p14="http://schemas.microsoft.com/office/powerpoint/2010/main" val="31010655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831960" y="2055136"/>
            <a:ext cx="10514880" cy="40339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90000"/>
              </a:lnSpc>
              <a:spcBef>
                <a:spcPts val="2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Sticanje akademskih i specijalizovanih stručnih znanja, na nivou razumevanja i primene pojmova, procesa i pristupa razvoju i unapređenju kvaliteta produkata i  procesa.</a:t>
            </a:r>
          </a:p>
          <a:p>
            <a:pPr marL="216000" indent="-215640">
              <a:lnSpc>
                <a:spcPct val="90000"/>
              </a:lnSpc>
              <a:spcBef>
                <a:spcPts val="2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sr-Latn-RS" sz="3200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360">
              <a:lnSpc>
                <a:spcPct val="90000"/>
              </a:lnSpc>
              <a:spcBef>
                <a:spcPts val="2400"/>
              </a:spcBef>
              <a:buClr>
                <a:srgbClr val="000000"/>
              </a:buClr>
              <a:buSzPct val="45000"/>
            </a:pPr>
            <a:endParaRPr lang="sr-Latn-RS" sz="4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45" name="CustomShape 2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Cilj</a:t>
            </a:r>
            <a:r>
              <a:rPr lang="en-US" sz="44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predmeta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6" name="CustomShape 3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87CF5E8-996F-405F-8418-5D80F6CFFE8A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2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Način</a:t>
            </a:r>
            <a:r>
              <a:rPr lang="en-US" sz="44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polaganja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7F9AF616-0EE3-4573-9DA5-C38F5B79931C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4786F53A-CDA5-372F-EE9D-2E8332562BF6}"/>
              </a:ext>
            </a:extLst>
          </p:cNvPr>
          <p:cNvSpPr/>
          <p:nvPr/>
        </p:nvSpPr>
        <p:spPr>
          <a:xfrm>
            <a:off x="609480" y="1711106"/>
            <a:ext cx="10972080" cy="44231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Pismeni ispit: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Ispit se sastoji iz skupa zatvorenih, poluzatvorenih, otvorenih pitanja 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spcAft>
                <a:spcPts val="12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Ispit sadrži i deo koji se odnosi na primenu metoda i tehnika razvoja i unapređenja kvaliteta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Izrada seminarskog rada: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Seminarski rad se radi na temu koja se usaglašava sa nastavnikom</a:t>
            </a: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Rad se radi u više iteracija i konsultacija sa nastavnikom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Literatura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51" name="CustomShape 2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EE0A76D0-61FD-4B22-A30C-F7806D853CA1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52" name="TextShape 3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sr-Latn-CS" sz="2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Nedeljko Živković, Maja Glogovac –slajdovi sa predavanja i vežbi</a:t>
            </a:r>
          </a:p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sr-Latn-CS" sz="2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Nedeljko Živković, Maja Glogovac –„Upravljanje kvalitetom“, FON</a:t>
            </a:r>
          </a:p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Yoji </a:t>
            </a:r>
            <a:r>
              <a:rPr lang="en-US" sz="2800" dirty="0" err="1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Akao</a:t>
            </a:r>
            <a:r>
              <a:rPr lang="en-US" sz="2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-„QFD: Quality Function Deployment -Integrating Customer Requirements into Product Design“</a:t>
            </a:r>
            <a:endParaRPr lang="sr-Latn-RS" sz="28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b="0" strike="noStrike" spc="-1" dirty="0">
                <a:latin typeface="Garamond" panose="02020404030301010803" pitchFamily="18" charset="0"/>
              </a:rPr>
              <a:t>Kano Noriaki –„Guide to TQM in Service Industries“</a:t>
            </a:r>
            <a:endParaRPr lang="sr-Latn-RS" sz="2800" b="0" strike="noStrike" spc="-1" dirty="0">
              <a:latin typeface="Garamond" panose="02020404030301010803" pitchFamily="18" charset="0"/>
            </a:endParaRPr>
          </a:p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800" b="0" strike="noStrike" spc="-1" dirty="0">
                <a:latin typeface="Garamond" panose="02020404030301010803" pitchFamily="18" charset="0"/>
              </a:rPr>
              <a:t>Shigeru </a:t>
            </a:r>
            <a:r>
              <a:rPr lang="en-US" sz="2800" b="0" strike="noStrike" spc="-1" dirty="0" err="1">
                <a:latin typeface="Garamond" panose="02020404030301010803" pitchFamily="18" charset="0"/>
              </a:rPr>
              <a:t>Mizuno,Yoji</a:t>
            </a:r>
            <a:r>
              <a:rPr lang="en-US" sz="2800" b="0" strike="noStrike" spc="-1" dirty="0">
                <a:latin typeface="Garamond" panose="02020404030301010803" pitchFamily="18" charset="0"/>
              </a:rPr>
              <a:t> </a:t>
            </a:r>
            <a:r>
              <a:rPr lang="en-US" sz="2800" b="0" strike="noStrike" spc="-1" dirty="0" err="1">
                <a:latin typeface="Garamond" panose="02020404030301010803" pitchFamily="18" charset="0"/>
              </a:rPr>
              <a:t>Akao</a:t>
            </a:r>
            <a:r>
              <a:rPr lang="en-US" sz="2800" b="0" strike="noStrike" spc="-1" dirty="0">
                <a:latin typeface="Garamond" panose="02020404030301010803" pitchFamily="18" charset="0"/>
              </a:rPr>
              <a:t>-„QFD: Customer-Driven Approach to Quality Planning and Deployment“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218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Garamond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Marko Savicevic</dc:creator>
  <dc:description/>
  <cp:lastModifiedBy>Maja Glogovac</cp:lastModifiedBy>
  <cp:revision>29</cp:revision>
  <dcterms:created xsi:type="dcterms:W3CDTF">2022-10-16T13:21:43Z</dcterms:created>
  <dcterms:modified xsi:type="dcterms:W3CDTF">2024-12-03T17:47:40Z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