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64" r:id="rId10"/>
    <p:sldId id="260" r:id="rId11"/>
    <p:sldId id="261" r:id="rId12"/>
    <p:sldId id="262" r:id="rId13"/>
    <p:sldId id="266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FBBEE-C150-4D2D-9AA3-91C159E5F026}" v="107" dt="2024-12-03T22:08:37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V. Ruso" userId="be6aaaa6-a8ed-4578-a067-2f5aacb328ed" providerId="ADAL" clId="{122FBBEE-C150-4D2D-9AA3-91C159E5F026}"/>
    <pc:docChg chg="custSel delSld modSld">
      <pc:chgData name="Jelena V. Ruso" userId="be6aaaa6-a8ed-4578-a067-2f5aacb328ed" providerId="ADAL" clId="{122FBBEE-C150-4D2D-9AA3-91C159E5F026}" dt="2024-12-03T22:14:39.362" v="304" actId="1076"/>
      <pc:docMkLst>
        <pc:docMk/>
      </pc:docMkLst>
      <pc:sldChg chg="modSp mod">
        <pc:chgData name="Jelena V. Ruso" userId="be6aaaa6-a8ed-4578-a067-2f5aacb328ed" providerId="ADAL" clId="{122FBBEE-C150-4D2D-9AA3-91C159E5F026}" dt="2024-12-03T22:14:39.362" v="304" actId="1076"/>
        <pc:sldMkLst>
          <pc:docMk/>
          <pc:sldMk cId="0" sldId="257"/>
        </pc:sldMkLst>
        <pc:spChg chg="mod">
          <ac:chgData name="Jelena V. Ruso" userId="be6aaaa6-a8ed-4578-a067-2f5aacb328ed" providerId="ADAL" clId="{122FBBEE-C150-4D2D-9AA3-91C159E5F026}" dt="2024-12-03T22:14:39.362" v="304" actId="1076"/>
          <ac:spMkLst>
            <pc:docMk/>
            <pc:sldMk cId="0" sldId="257"/>
            <ac:spMk id="437" creationId="{00000000-0000-0000-0000-000000000000}"/>
          </ac:spMkLst>
        </pc:spChg>
      </pc:sldChg>
      <pc:sldChg chg="delSp modSp del mod">
        <pc:chgData name="Jelena V. Ruso" userId="be6aaaa6-a8ed-4578-a067-2f5aacb328ed" providerId="ADAL" clId="{122FBBEE-C150-4D2D-9AA3-91C159E5F026}" dt="2024-12-03T21:59:20.235" v="109" actId="2696"/>
        <pc:sldMkLst>
          <pc:docMk/>
          <pc:sldMk cId="0" sldId="259"/>
        </pc:sldMkLst>
        <pc:spChg chg="del mod">
          <ac:chgData name="Jelena V. Ruso" userId="be6aaaa6-a8ed-4578-a067-2f5aacb328ed" providerId="ADAL" clId="{122FBBEE-C150-4D2D-9AA3-91C159E5F026}" dt="2024-12-03T21:59:16.129" v="108" actId="478"/>
          <ac:spMkLst>
            <pc:docMk/>
            <pc:sldMk cId="0" sldId="259"/>
            <ac:spMk id="2" creationId="{7C0B314D-8FF8-5C5B-227F-67A537107FD8}"/>
          </ac:spMkLst>
        </pc:spChg>
        <pc:spChg chg="del">
          <ac:chgData name="Jelena V. Ruso" userId="be6aaaa6-a8ed-4578-a067-2f5aacb328ed" providerId="ADAL" clId="{122FBBEE-C150-4D2D-9AA3-91C159E5F026}" dt="2024-12-03T21:58:39.573" v="38" actId="478"/>
          <ac:spMkLst>
            <pc:docMk/>
            <pc:sldMk cId="0" sldId="259"/>
            <ac:spMk id="3" creationId="{9C5BF2BC-8643-50F0-ECE7-B99EB1C07A70}"/>
          </ac:spMkLst>
        </pc:spChg>
        <pc:spChg chg="del">
          <ac:chgData name="Jelena V. Ruso" userId="be6aaaa6-a8ed-4578-a067-2f5aacb328ed" providerId="ADAL" clId="{122FBBEE-C150-4D2D-9AA3-91C159E5F026}" dt="2024-12-03T21:58:37.307" v="37" actId="478"/>
          <ac:spMkLst>
            <pc:docMk/>
            <pc:sldMk cId="0" sldId="259"/>
            <ac:spMk id="4" creationId="{486E2365-8F0A-11E4-919C-58A54880216E}"/>
          </ac:spMkLst>
        </pc:spChg>
      </pc:sldChg>
      <pc:sldChg chg="addSp delSp modSp mod">
        <pc:chgData name="Jelena V. Ruso" userId="be6aaaa6-a8ed-4578-a067-2f5aacb328ed" providerId="ADAL" clId="{122FBBEE-C150-4D2D-9AA3-91C159E5F026}" dt="2024-12-03T22:01:48.017" v="169" actId="123"/>
        <pc:sldMkLst>
          <pc:docMk/>
          <pc:sldMk cId="0" sldId="260"/>
        </pc:sldMkLst>
        <pc:spChg chg="add mod">
          <ac:chgData name="Jelena V. Ruso" userId="be6aaaa6-a8ed-4578-a067-2f5aacb328ed" providerId="ADAL" clId="{122FBBEE-C150-4D2D-9AA3-91C159E5F026}" dt="2024-12-03T22:01:48.017" v="169" actId="123"/>
          <ac:spMkLst>
            <pc:docMk/>
            <pc:sldMk cId="0" sldId="260"/>
            <ac:spMk id="2" creationId="{059B9B34-5899-D4DE-47C4-DF3B5BF93C68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" creationId="{B891A51E-E77B-0884-957F-DC06400E1134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" creationId="{2F3383E0-D722-E618-FFB9-B9148793C50F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6" creationId="{A9709C86-4381-9415-385C-D359472212C0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7" creationId="{B10D3C79-6E63-2040-A044-261A1D9B61C0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8" creationId="{5944A789-2CF8-2740-E0AF-1C8C3AC7CD0A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9" creationId="{35DA162E-518F-5597-4B98-C301ABAEBAED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0" creationId="{E0C3D742-B3C1-7308-2F0B-0A1C5931EDB8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1" creationId="{CBB1A32A-7CB4-0EC9-06BE-E0D50EBE7411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2" creationId="{F3758E72-B272-56DA-503F-7F571A633321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3" creationId="{4764FB20-A616-DF63-BFF1-6E1D2B30AF21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4" creationId="{1D2AEB45-FFAD-F70A-F11C-1E4A889E11C4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5" creationId="{F65E986A-EE7F-2350-A88A-B342A7DD211C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6" creationId="{9373755F-C920-2940-4A23-A4CC77F99AA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7" creationId="{DA28B9D9-4F97-2181-DC87-E25BDDA6F8E7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8" creationId="{D289AE78-2EFA-977F-483F-8CD34A1100B7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19" creationId="{40D54049-95D0-F562-42FE-4373006352EE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0" creationId="{B8E02C6D-0CBE-1585-20CF-E35D4F0DD32A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1" creationId="{E20A7366-5020-F70C-1077-91C8F227EE53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2" creationId="{ACFE7801-ED64-DFB8-478A-B6B5189A45BF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3" creationId="{42FD9C99-1345-BF27-D987-40232AD0A4E0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4" creationId="{211CEA3E-CB20-474D-D6CB-61BB9759CD03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5" creationId="{963C12D0-8D73-E941-7CD6-6DB0433F355E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6" creationId="{94B5B471-B9FA-6DD0-3F74-E439AB244934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7" creationId="{5D5CD73C-0124-7414-D8A8-B7B6D23CC86F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8" creationId="{C76D3FCA-38AC-9568-7A42-57558EF2F1E1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29" creationId="{5077BD74-31DF-28A4-3192-F770AAE814BA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0" creationId="{54136554-C842-4E65-800F-03E5AE48D3AC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1" creationId="{6F701CBE-5242-3253-1CA1-C5D7DC4E1EE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2" creationId="{77A3754E-0950-9AB6-A11D-B95569CB3375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3" creationId="{2D930435-8EBC-87C9-0E23-53E6BB1A9F6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4" creationId="{6B89F322-441B-0DB0-318E-4D7512E8136C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5" creationId="{847CF9E0-E531-A449-EC9C-0E3FA472F1B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6" creationId="{EC20F684-9034-46CD-589B-1F4FD170E4F7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7" creationId="{3D3ABB9C-31D8-84A7-5280-71B1AC43585B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8" creationId="{4F34C8F2-2E1A-7E9A-592F-641B177F7A36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39" creationId="{9DC4CE9E-14C6-60F0-D245-E19AEA107ECF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0" creationId="{A4BA6446-C903-993E-D3C2-0F16C0BD0BE7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1" creationId="{6DA31C16-3A2E-9AE3-8A9F-297D1EAC81E4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2" creationId="{1B70A375-E7F6-B260-67BB-627D9392881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3" creationId="{5925F19A-0D53-EEBD-4135-E110663615FF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4" creationId="{239C9FC0-3482-2CC2-F5EA-6B90FE97109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5" creationId="{A6C510DA-9BE3-1335-9CC8-C0EB5069A5FA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6" creationId="{F82CA25E-0D97-7453-B550-76E3C93F1F97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7" creationId="{8ABE946E-63A5-883D-2B95-AB9B456A23B9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8" creationId="{652CECFD-4534-6BE6-AC85-B3D23765ACB8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49" creationId="{5468159C-5515-C41B-FCD0-F387899C38D6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0" creationId="{C8B87A72-C4BC-71C8-91F6-15A525CDB1C5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1" creationId="{4746B5C4-ABC9-D56B-AAD8-4ED1081D4C28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2" creationId="{A351B613-CDBC-E7AA-E9CE-EF78AF084AFC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3" creationId="{D640D0A7-CFF8-9424-D651-4898FD6CD058}"/>
          </ac:spMkLst>
        </pc:spChg>
        <pc:spChg chg="mod">
          <ac:chgData name="Jelena V. Ruso" userId="be6aaaa6-a8ed-4578-a067-2f5aacb328ed" providerId="ADAL" clId="{122FBBEE-C150-4D2D-9AA3-91C159E5F026}" dt="2024-12-03T22:01:34.081" v="155" actId="1076"/>
          <ac:spMkLst>
            <pc:docMk/>
            <pc:sldMk cId="0" sldId="260"/>
            <ac:spMk id="54" creationId="{9E905787-4C1D-61EE-7325-05B1805BEAAF}"/>
          </ac:spMkLst>
        </pc:spChg>
        <pc:spChg chg="del">
          <ac:chgData name="Jelena V. Ruso" userId="be6aaaa6-a8ed-4578-a067-2f5aacb328ed" providerId="ADAL" clId="{122FBBEE-C150-4D2D-9AA3-91C159E5F026}" dt="2024-12-03T22:01:19.925" v="149" actId="478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Jelena V. Ruso" userId="be6aaaa6-a8ed-4578-a067-2f5aacb328ed" providerId="ADAL" clId="{122FBBEE-C150-4D2D-9AA3-91C159E5F026}" dt="2024-12-03T22:01:14.233" v="148"/>
          <ac:spMkLst>
            <pc:docMk/>
            <pc:sldMk cId="0" sldId="260"/>
            <ac:spMk id="445" creationId="{00000000-0000-0000-0000-000000000000}"/>
          </ac:spMkLst>
        </pc:spChg>
        <pc:grpChg chg="add mod">
          <ac:chgData name="Jelena V. Ruso" userId="be6aaaa6-a8ed-4578-a067-2f5aacb328ed" providerId="ADAL" clId="{122FBBEE-C150-4D2D-9AA3-91C159E5F026}" dt="2024-12-03T22:01:34.081" v="155" actId="1076"/>
          <ac:grpSpMkLst>
            <pc:docMk/>
            <pc:sldMk cId="0" sldId="260"/>
            <ac:grpSpMk id="3" creationId="{FCC24A02-F771-7D50-F615-123BFCDEF919}"/>
          </ac:grpSpMkLst>
        </pc:grpChg>
      </pc:sldChg>
      <pc:sldChg chg="addSp delSp modSp mod">
        <pc:chgData name="Jelena V. Ruso" userId="be6aaaa6-a8ed-4578-a067-2f5aacb328ed" providerId="ADAL" clId="{122FBBEE-C150-4D2D-9AA3-91C159E5F026}" dt="2024-12-03T22:02:46.541" v="181" actId="14100"/>
        <pc:sldMkLst>
          <pc:docMk/>
          <pc:sldMk cId="0" sldId="261"/>
        </pc:sldMkLst>
        <pc:spChg chg="add mod">
          <ac:chgData name="Jelena V. Ruso" userId="be6aaaa6-a8ed-4578-a067-2f5aacb328ed" providerId="ADAL" clId="{122FBBEE-C150-4D2D-9AA3-91C159E5F026}" dt="2024-12-03T22:02:46.541" v="181" actId="14100"/>
          <ac:spMkLst>
            <pc:docMk/>
            <pc:sldMk cId="0" sldId="261"/>
            <ac:spMk id="2" creationId="{9D28CA7A-343C-26DA-65F5-9EADE018EFFC}"/>
          </ac:spMkLst>
        </pc:spChg>
        <pc:spChg chg="del">
          <ac:chgData name="Jelena V. Ruso" userId="be6aaaa6-a8ed-4578-a067-2f5aacb328ed" providerId="ADAL" clId="{122FBBEE-C150-4D2D-9AA3-91C159E5F026}" dt="2024-12-03T22:02:26.816" v="175" actId="478"/>
          <ac:spMkLst>
            <pc:docMk/>
            <pc:sldMk cId="0" sldId="261"/>
            <ac:spMk id="3" creationId="{4786F53A-CDA5-372F-EE9D-2E8332562BF6}"/>
          </ac:spMkLst>
        </pc:spChg>
        <pc:spChg chg="mod">
          <ac:chgData name="Jelena V. Ruso" userId="be6aaaa6-a8ed-4578-a067-2f5aacb328ed" providerId="ADAL" clId="{122FBBEE-C150-4D2D-9AA3-91C159E5F026}" dt="2024-12-03T22:02:14.738" v="174" actId="1076"/>
          <ac:spMkLst>
            <pc:docMk/>
            <pc:sldMk cId="0" sldId="261"/>
            <ac:spMk id="448" creationId="{00000000-0000-0000-0000-000000000000}"/>
          </ac:spMkLst>
        </pc:spChg>
        <pc:picChg chg="add mod">
          <ac:chgData name="Jelena V. Ruso" userId="be6aaaa6-a8ed-4578-a067-2f5aacb328ed" providerId="ADAL" clId="{122FBBEE-C150-4D2D-9AA3-91C159E5F026}" dt="2024-12-03T22:02:44.605" v="180" actId="1076"/>
          <ac:picMkLst>
            <pc:docMk/>
            <pc:sldMk cId="0" sldId="261"/>
            <ac:picMk id="4" creationId="{7C3A2500-1192-104D-340E-1514B1967B54}"/>
          </ac:picMkLst>
        </pc:picChg>
      </pc:sldChg>
      <pc:sldChg chg="addSp delSp modSp mod">
        <pc:chgData name="Jelena V. Ruso" userId="be6aaaa6-a8ed-4578-a067-2f5aacb328ed" providerId="ADAL" clId="{122FBBEE-C150-4D2D-9AA3-91C159E5F026}" dt="2024-12-03T22:06:12.343" v="259" actId="14100"/>
        <pc:sldMkLst>
          <pc:docMk/>
          <pc:sldMk cId="0" sldId="262"/>
        </pc:sldMkLst>
        <pc:spChg chg="mod">
          <ac:chgData name="Jelena V. Ruso" userId="be6aaaa6-a8ed-4578-a067-2f5aacb328ed" providerId="ADAL" clId="{122FBBEE-C150-4D2D-9AA3-91C159E5F026}" dt="2024-12-03T22:03:18.278" v="192" actId="404"/>
          <ac:spMkLst>
            <pc:docMk/>
            <pc:sldMk cId="0" sldId="262"/>
            <ac:spMk id="450" creationId="{00000000-0000-0000-0000-000000000000}"/>
          </ac:spMkLst>
        </pc:spChg>
        <pc:spChg chg="del">
          <ac:chgData name="Jelena V. Ruso" userId="be6aaaa6-a8ed-4578-a067-2f5aacb328ed" providerId="ADAL" clId="{122FBBEE-C150-4D2D-9AA3-91C159E5F026}" dt="2024-12-03T22:03:11.164" v="183" actId="478"/>
          <ac:spMkLst>
            <pc:docMk/>
            <pc:sldMk cId="0" sldId="262"/>
            <ac:spMk id="452" creationId="{00000000-0000-0000-0000-000000000000}"/>
          </ac:spMkLst>
        </pc:spChg>
        <pc:picChg chg="add del mod">
          <ac:chgData name="Jelena V. Ruso" userId="be6aaaa6-a8ed-4578-a067-2f5aacb328ed" providerId="ADAL" clId="{122FBBEE-C150-4D2D-9AA3-91C159E5F026}" dt="2024-12-03T22:04:11.232" v="210" actId="478"/>
          <ac:picMkLst>
            <pc:docMk/>
            <pc:sldMk cId="0" sldId="262"/>
            <ac:picMk id="2" creationId="{51396E6C-D9B4-23CB-3198-6CB609FEB1DE}"/>
          </ac:picMkLst>
        </pc:picChg>
        <pc:picChg chg="add del mod">
          <ac:chgData name="Jelena V. Ruso" userId="be6aaaa6-a8ed-4578-a067-2f5aacb328ed" providerId="ADAL" clId="{122FBBEE-C150-4D2D-9AA3-91C159E5F026}" dt="2024-12-03T22:04:07.097" v="208" actId="478"/>
          <ac:picMkLst>
            <pc:docMk/>
            <pc:sldMk cId="0" sldId="262"/>
            <ac:picMk id="3" creationId="{F593AD66-FC62-F668-D9B0-13E5BEFAE3DF}"/>
          </ac:picMkLst>
        </pc:picChg>
        <pc:picChg chg="add del mod">
          <ac:chgData name="Jelena V. Ruso" userId="be6aaaa6-a8ed-4578-a067-2f5aacb328ed" providerId="ADAL" clId="{122FBBEE-C150-4D2D-9AA3-91C159E5F026}" dt="2024-12-03T22:04:09.464" v="209" actId="478"/>
          <ac:picMkLst>
            <pc:docMk/>
            <pc:sldMk cId="0" sldId="262"/>
            <ac:picMk id="4" creationId="{D2711A0D-7D6B-96D1-93EA-D58AFCCA0D65}"/>
          </ac:picMkLst>
        </pc:picChg>
        <pc:picChg chg="add del mod">
          <ac:chgData name="Jelena V. Ruso" userId="be6aaaa6-a8ed-4578-a067-2f5aacb328ed" providerId="ADAL" clId="{122FBBEE-C150-4D2D-9AA3-91C159E5F026}" dt="2024-12-03T22:04:07.097" v="208" actId="478"/>
          <ac:picMkLst>
            <pc:docMk/>
            <pc:sldMk cId="0" sldId="262"/>
            <ac:picMk id="5" creationId="{C8963505-3BF3-B915-F51D-946627C32902}"/>
          </ac:picMkLst>
        </pc:picChg>
        <pc:picChg chg="add del mod">
          <ac:chgData name="Jelena V. Ruso" userId="be6aaaa6-a8ed-4578-a067-2f5aacb328ed" providerId="ADAL" clId="{122FBBEE-C150-4D2D-9AA3-91C159E5F026}" dt="2024-12-03T22:04:07.097" v="208" actId="478"/>
          <ac:picMkLst>
            <pc:docMk/>
            <pc:sldMk cId="0" sldId="262"/>
            <ac:picMk id="6" creationId="{97A46BE2-8231-4D43-7D8D-15354A81C038}"/>
          </ac:picMkLst>
        </pc:picChg>
        <pc:picChg chg="add del mod">
          <ac:chgData name="Jelena V. Ruso" userId="be6aaaa6-a8ed-4578-a067-2f5aacb328ed" providerId="ADAL" clId="{122FBBEE-C150-4D2D-9AA3-91C159E5F026}" dt="2024-12-03T22:04:12.041" v="211" actId="478"/>
          <ac:picMkLst>
            <pc:docMk/>
            <pc:sldMk cId="0" sldId="262"/>
            <ac:picMk id="7" creationId="{45285814-BD97-5B9A-C1B0-A80F2EDE1149}"/>
          </ac:picMkLst>
        </pc:picChg>
        <pc:picChg chg="add del mod">
          <ac:chgData name="Jelena V. Ruso" userId="be6aaaa6-a8ed-4578-a067-2f5aacb328ed" providerId="ADAL" clId="{122FBBEE-C150-4D2D-9AA3-91C159E5F026}" dt="2024-12-03T22:04:07.097" v="208" actId="478"/>
          <ac:picMkLst>
            <pc:docMk/>
            <pc:sldMk cId="0" sldId="262"/>
            <ac:picMk id="8" creationId="{38139B17-D941-4A78-20EF-F4EA1E3D41E4}"/>
          </ac:picMkLst>
        </pc:picChg>
        <pc:picChg chg="add mod">
          <ac:chgData name="Jelena V. Ruso" userId="be6aaaa6-a8ed-4578-a067-2f5aacb328ed" providerId="ADAL" clId="{122FBBEE-C150-4D2D-9AA3-91C159E5F026}" dt="2024-12-03T22:06:12.343" v="259" actId="14100"/>
          <ac:picMkLst>
            <pc:docMk/>
            <pc:sldMk cId="0" sldId="262"/>
            <ac:picMk id="9" creationId="{8610EE5A-E3EF-9BC6-D693-F4DA58F00D31}"/>
          </ac:picMkLst>
        </pc:picChg>
        <pc:picChg chg="add mod">
          <ac:chgData name="Jelena V. Ruso" userId="be6aaaa6-a8ed-4578-a067-2f5aacb328ed" providerId="ADAL" clId="{122FBBEE-C150-4D2D-9AA3-91C159E5F026}" dt="2024-12-03T22:06:01.697" v="255" actId="1076"/>
          <ac:picMkLst>
            <pc:docMk/>
            <pc:sldMk cId="0" sldId="262"/>
            <ac:picMk id="10" creationId="{73A20D9A-8DD9-66AD-268D-1D3814D07920}"/>
          </ac:picMkLst>
        </pc:picChg>
        <pc:picChg chg="add mod">
          <ac:chgData name="Jelena V. Ruso" userId="be6aaaa6-a8ed-4578-a067-2f5aacb328ed" providerId="ADAL" clId="{122FBBEE-C150-4D2D-9AA3-91C159E5F026}" dt="2024-12-03T22:06:09.312" v="258" actId="14100"/>
          <ac:picMkLst>
            <pc:docMk/>
            <pc:sldMk cId="0" sldId="262"/>
            <ac:picMk id="11" creationId="{AE2906B9-3DDF-45AA-5DA9-296C64D0443B}"/>
          </ac:picMkLst>
        </pc:picChg>
        <pc:picChg chg="add mod">
          <ac:chgData name="Jelena V. Ruso" userId="be6aaaa6-a8ed-4578-a067-2f5aacb328ed" providerId="ADAL" clId="{122FBBEE-C150-4D2D-9AA3-91C159E5F026}" dt="2024-12-03T22:05:23.963" v="237" actId="14100"/>
          <ac:picMkLst>
            <pc:docMk/>
            <pc:sldMk cId="0" sldId="262"/>
            <ac:picMk id="12" creationId="{BA498BAE-7D16-B340-59AD-D2FC6DB8BB49}"/>
          </ac:picMkLst>
        </pc:picChg>
        <pc:picChg chg="add mod">
          <ac:chgData name="Jelena V. Ruso" userId="be6aaaa6-a8ed-4578-a067-2f5aacb328ed" providerId="ADAL" clId="{122FBBEE-C150-4D2D-9AA3-91C159E5F026}" dt="2024-12-03T22:05:39.354" v="246" actId="1076"/>
          <ac:picMkLst>
            <pc:docMk/>
            <pc:sldMk cId="0" sldId="262"/>
            <ac:picMk id="13" creationId="{FD978E27-AC88-5C7F-8A69-22F6B8DC0794}"/>
          </ac:picMkLst>
        </pc:picChg>
        <pc:picChg chg="add mod">
          <ac:chgData name="Jelena V. Ruso" userId="be6aaaa6-a8ed-4578-a067-2f5aacb328ed" providerId="ADAL" clId="{122FBBEE-C150-4D2D-9AA3-91C159E5F026}" dt="2024-12-03T22:06:05.574" v="257" actId="1076"/>
          <ac:picMkLst>
            <pc:docMk/>
            <pc:sldMk cId="0" sldId="262"/>
            <ac:picMk id="14" creationId="{745C10EB-5C2D-0327-8C71-4039D55B2C08}"/>
          </ac:picMkLst>
        </pc:picChg>
        <pc:picChg chg="add mod">
          <ac:chgData name="Jelena V. Ruso" userId="be6aaaa6-a8ed-4578-a067-2f5aacb328ed" providerId="ADAL" clId="{122FBBEE-C150-4D2D-9AA3-91C159E5F026}" dt="2024-12-03T22:05:30.293" v="240" actId="1076"/>
          <ac:picMkLst>
            <pc:docMk/>
            <pc:sldMk cId="0" sldId="262"/>
            <ac:picMk id="15" creationId="{609B9A60-4EE3-64A3-D880-F98962F7C744}"/>
          </ac:picMkLst>
        </pc:picChg>
        <pc:picChg chg="add mod">
          <ac:chgData name="Jelena V. Ruso" userId="be6aaaa6-a8ed-4578-a067-2f5aacb328ed" providerId="ADAL" clId="{122FBBEE-C150-4D2D-9AA3-91C159E5F026}" dt="2024-12-03T22:05:48.514" v="250" actId="14100"/>
          <ac:picMkLst>
            <pc:docMk/>
            <pc:sldMk cId="0" sldId="262"/>
            <ac:picMk id="16" creationId="{96EFB1BB-0B41-4CFD-7D5B-1AA8D32EE03E}"/>
          </ac:picMkLst>
        </pc:picChg>
        <pc:picChg chg="add mod">
          <ac:chgData name="Jelena V. Ruso" userId="be6aaaa6-a8ed-4578-a067-2f5aacb328ed" providerId="ADAL" clId="{122FBBEE-C150-4D2D-9AA3-91C159E5F026}" dt="2024-12-03T22:05:17.020" v="233" actId="1076"/>
          <ac:picMkLst>
            <pc:docMk/>
            <pc:sldMk cId="0" sldId="262"/>
            <ac:picMk id="17" creationId="{2F75C06B-BF6B-8467-057E-E01E8D4C46C1}"/>
          </ac:picMkLst>
        </pc:picChg>
        <pc:picChg chg="add mod">
          <ac:chgData name="Jelena V. Ruso" userId="be6aaaa6-a8ed-4578-a067-2f5aacb328ed" providerId="ADAL" clId="{122FBBEE-C150-4D2D-9AA3-91C159E5F026}" dt="2024-12-03T22:05:44.867" v="249" actId="1076"/>
          <ac:picMkLst>
            <pc:docMk/>
            <pc:sldMk cId="0" sldId="262"/>
            <ac:picMk id="18" creationId="{5D75E840-8AB3-5F9F-89B1-155D2B21B78B}"/>
          </ac:picMkLst>
        </pc:picChg>
        <pc:picChg chg="add mod">
          <ac:chgData name="Jelena V. Ruso" userId="be6aaaa6-a8ed-4578-a067-2f5aacb328ed" providerId="ADAL" clId="{122FBBEE-C150-4D2D-9AA3-91C159E5F026}" dt="2024-12-03T22:04:56.659" v="224" actId="1076"/>
          <ac:picMkLst>
            <pc:docMk/>
            <pc:sldMk cId="0" sldId="262"/>
            <ac:picMk id="19" creationId="{CDD851A1-DF66-669B-3DF9-B28BA1DBC549}"/>
          </ac:picMkLst>
        </pc:picChg>
        <pc:picChg chg="add mod">
          <ac:chgData name="Jelena V. Ruso" userId="be6aaaa6-a8ed-4578-a067-2f5aacb328ed" providerId="ADAL" clId="{122FBBEE-C150-4D2D-9AA3-91C159E5F026}" dt="2024-12-03T22:05:35.279" v="242" actId="1076"/>
          <ac:picMkLst>
            <pc:docMk/>
            <pc:sldMk cId="0" sldId="262"/>
            <ac:picMk id="20" creationId="{2B22B3D3-5AEA-06C2-89FD-C714F40B666B}"/>
          </ac:picMkLst>
        </pc:picChg>
      </pc:sldChg>
      <pc:sldChg chg="addSp delSp modSp mod">
        <pc:chgData name="Jelena V. Ruso" userId="be6aaaa6-a8ed-4578-a067-2f5aacb328ed" providerId="ADAL" clId="{122FBBEE-C150-4D2D-9AA3-91C159E5F026}" dt="2024-12-03T22:01:02.723" v="147" actId="123"/>
        <pc:sldMkLst>
          <pc:docMk/>
          <pc:sldMk cId="3101065539" sldId="264"/>
        </pc:sldMkLst>
        <pc:spChg chg="add mod">
          <ac:chgData name="Jelena V. Ruso" userId="be6aaaa6-a8ed-4578-a067-2f5aacb328ed" providerId="ADAL" clId="{122FBBEE-C150-4D2D-9AA3-91C159E5F026}" dt="2024-12-03T22:01:02.723" v="147" actId="123"/>
          <ac:spMkLst>
            <pc:docMk/>
            <pc:sldMk cId="3101065539" sldId="264"/>
            <ac:spMk id="4" creationId="{823EF7AD-F1D0-C034-F6DB-8ABE171D184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6" creationId="{3F23C4ED-C5FE-3BCC-DEA9-1172FDB0D03F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7" creationId="{13224BA8-93EB-5EB5-49E9-AC023BF5C735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8" creationId="{61A0C89D-388E-84B5-2DD2-BC6FE254C73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9" creationId="{E1D648A5-FB18-A64E-A785-5E5D40AF5635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0" creationId="{28D8159E-B014-7838-56C4-A3AF9A782CED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1" creationId="{28F30A3E-FEA8-130A-7951-30C0EACF6A6D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2" creationId="{AE88BC9A-52D1-5DE1-E637-09708D0BE6E4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3" creationId="{9D948551-FD83-ADD7-FD0A-B7C7C3024B7D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4" creationId="{06787D18-D478-9033-8AF6-3EF0205A23E2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5" creationId="{ACF8743F-2AF5-F588-81D2-1388DD00F530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6" creationId="{A6681698-F8A3-8B7B-983A-2D1DF06D2B2E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7" creationId="{BD47DAA4-FA5D-4443-8C85-6D8BDA4E996C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8" creationId="{8D7FD70F-BB94-9B3B-414A-ED5240302241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19" creationId="{F1567A29-B783-C968-5D34-59CAABAAA6A3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0" creationId="{74867EFD-DBDC-FC11-2964-7FFC18EFC314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1" creationId="{F88FF407-3947-D6D7-7245-FE4EAEB209F0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2" creationId="{56954813-E9B4-308B-FF0A-6E840DB7679B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3" creationId="{29F6ACEE-DF06-8FBB-321C-01A163BC2F61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4" creationId="{F96659B8-F936-823B-77C1-74947462FBB0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5" creationId="{4834ABCB-3215-A602-AFE4-04D88B9053B5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6" creationId="{A83CCF2A-88FA-EB3C-980C-F070AB76CBDC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7" creationId="{529F958C-527A-2106-5228-C666B6F05756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8" creationId="{67CCCCBE-C7F4-3D6D-2484-D0C3AA1A9776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29" creationId="{C333D1C7-27DA-148D-D264-D653CF03E642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0" creationId="{C241FF9F-3D91-5B46-8457-466972F898A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1" creationId="{9F49EB7A-B77C-34B2-FF05-E5FB42897A73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2" creationId="{722C90DE-46A8-0460-107F-CE93EC5EB778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3" creationId="{71CEDE87-4046-A1CB-F2BA-FD6002E2FAE6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4" creationId="{744BD40C-96B4-6B0C-4D3A-C5E2D04BB36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5" creationId="{91F83074-66A3-2EEE-7CD6-119DE014E5A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6" creationId="{1B0F6736-7F28-F9A2-4150-E802E69AE8EE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7" creationId="{BBC335B7-CDB6-C58B-D022-09E6AF2144C2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8" creationId="{004099F7-2614-1125-C0F3-F5EA76433169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39" creationId="{582F2FC5-18FC-DBE4-D0D0-7650F13363DC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0" creationId="{9E0514F1-D246-9E79-247E-C5F825145803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1" creationId="{536C108A-4F5C-0CFE-071D-F5157EFCD0B6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2" creationId="{DDA6FF71-8E37-54B8-CE85-6FDB570BFF4A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3" creationId="{6B8B9823-FCB2-0933-FDC5-A25107631463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4" creationId="{252FC157-4E66-5799-BFF1-83F47DFFC455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5" creationId="{D0407E87-F0D9-F90A-7115-3707F0A34C28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6" creationId="{BF38D8DF-20DA-A807-C369-53613E55FE47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7" creationId="{A92DA230-8366-0D2A-FE95-5EDE2D1F034F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8" creationId="{586A4EC1-67DF-C623-4361-B4AB5A5FAF99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49" creationId="{83CEE908-E44C-72F0-4F01-8FA5BC10C771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0" creationId="{AD2D0BA5-364F-955E-466F-4D5DACC7AD77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1" creationId="{4EC8916B-C481-1120-478A-FDC269D7256B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2" creationId="{025E9B28-823E-ACFE-20F4-A60C3A67FBAE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3" creationId="{067002FE-3277-4783-6109-A365B906CDED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4" creationId="{254748FA-0581-6911-C039-C76B946EF9CE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5" creationId="{E1BE8866-0A55-2792-13A6-1B06308958AE}"/>
          </ac:spMkLst>
        </pc:spChg>
        <pc:spChg chg="mod">
          <ac:chgData name="Jelena V. Ruso" userId="be6aaaa6-a8ed-4578-a067-2f5aacb328ed" providerId="ADAL" clId="{122FBBEE-C150-4D2D-9AA3-91C159E5F026}" dt="2024-12-03T22:00:59.054" v="146" actId="1076"/>
          <ac:spMkLst>
            <pc:docMk/>
            <pc:sldMk cId="3101065539" sldId="264"/>
            <ac:spMk id="56" creationId="{0D94A8B6-70EA-87FE-A214-DE748E587B19}"/>
          </ac:spMkLst>
        </pc:spChg>
        <pc:spChg chg="mod">
          <ac:chgData name="Jelena V. Ruso" userId="be6aaaa6-a8ed-4578-a067-2f5aacb328ed" providerId="ADAL" clId="{122FBBEE-C150-4D2D-9AA3-91C159E5F026}" dt="2024-12-03T22:00:37.932" v="139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Jelena V. Ruso" userId="be6aaaa6-a8ed-4578-a067-2f5aacb328ed" providerId="ADAL" clId="{122FBBEE-C150-4D2D-9AA3-91C159E5F026}" dt="2024-12-03T22:00:31.615" v="137" actId="20577"/>
          <ac:spMkLst>
            <pc:docMk/>
            <pc:sldMk cId="3101065539" sldId="264"/>
            <ac:spMk id="443" creationId="{00000000-0000-0000-0000-000000000000}"/>
          </ac:spMkLst>
        </pc:spChg>
        <pc:grpChg chg="add mod">
          <ac:chgData name="Jelena V. Ruso" userId="be6aaaa6-a8ed-4578-a067-2f5aacb328ed" providerId="ADAL" clId="{122FBBEE-C150-4D2D-9AA3-91C159E5F026}" dt="2024-12-03T22:00:59.054" v="146" actId="1076"/>
          <ac:grpSpMkLst>
            <pc:docMk/>
            <pc:sldMk cId="3101065539" sldId="264"/>
            <ac:grpSpMk id="5" creationId="{C45B02C7-9DA7-3187-9339-3B862E1CEF84}"/>
          </ac:grpSpMkLst>
        </pc:grpChg>
        <pc:picChg chg="del">
          <ac:chgData name="Jelena V. Ruso" userId="be6aaaa6-a8ed-4578-a067-2f5aacb328ed" providerId="ADAL" clId="{122FBBEE-C150-4D2D-9AA3-91C159E5F026}" dt="2024-12-03T22:00:32.755" v="138" actId="478"/>
          <ac:picMkLst>
            <pc:docMk/>
            <pc:sldMk cId="3101065539" sldId="264"/>
            <ac:picMk id="2" creationId="{CD4E1A2F-A75E-15BC-9846-39CF73D81B7E}"/>
          </ac:picMkLst>
        </pc:picChg>
      </pc:sldChg>
      <pc:sldChg chg="del">
        <pc:chgData name="Jelena V. Ruso" userId="be6aaaa6-a8ed-4578-a067-2f5aacb328ed" providerId="ADAL" clId="{122FBBEE-C150-4D2D-9AA3-91C159E5F026}" dt="2024-12-03T22:06:35.750" v="260" actId="2696"/>
        <pc:sldMkLst>
          <pc:docMk/>
          <pc:sldMk cId="628207708" sldId="265"/>
        </pc:sldMkLst>
      </pc:sldChg>
      <pc:sldChg chg="addSp delSp modSp mod">
        <pc:chgData name="Jelena V. Ruso" userId="be6aaaa6-a8ed-4578-a067-2f5aacb328ed" providerId="ADAL" clId="{122FBBEE-C150-4D2D-9AA3-91C159E5F026}" dt="2024-12-03T22:08:37.971" v="302" actId="1076"/>
        <pc:sldMkLst>
          <pc:docMk/>
          <pc:sldMk cId="670154708" sldId="266"/>
        </pc:sldMkLst>
        <pc:spChg chg="del">
          <ac:chgData name="Jelena V. Ruso" userId="be6aaaa6-a8ed-4578-a067-2f5aacb328ed" providerId="ADAL" clId="{122FBBEE-C150-4D2D-9AA3-91C159E5F026}" dt="2024-12-03T22:06:40.529" v="262" actId="478"/>
          <ac:spMkLst>
            <pc:docMk/>
            <pc:sldMk cId="670154708" sldId="266"/>
            <ac:spMk id="3" creationId="{B1A2DB90-411F-AF51-E531-F745382D9C39}"/>
          </ac:spMkLst>
        </pc:spChg>
        <pc:spChg chg="add del mod">
          <ac:chgData name="Jelena V. Ruso" userId="be6aaaa6-a8ed-4578-a067-2f5aacb328ed" providerId="ADAL" clId="{122FBBEE-C150-4D2D-9AA3-91C159E5F026}" dt="2024-12-03T22:07:00.639" v="272" actId="478"/>
          <ac:spMkLst>
            <pc:docMk/>
            <pc:sldMk cId="670154708" sldId="266"/>
            <ac:spMk id="5" creationId="{4BABD402-2B52-FCF6-6747-4AA622264C04}"/>
          </ac:spMkLst>
        </pc:spChg>
        <pc:spChg chg="add mod">
          <ac:chgData name="Jelena V. Ruso" userId="be6aaaa6-a8ed-4578-a067-2f5aacb328ed" providerId="ADAL" clId="{122FBBEE-C150-4D2D-9AA3-91C159E5F026}" dt="2024-12-03T22:06:44.643" v="264" actId="1076"/>
          <ac:spMkLst>
            <pc:docMk/>
            <pc:sldMk cId="670154708" sldId="266"/>
            <ac:spMk id="6" creationId="{13A7AF56-0912-73DD-D43E-60594C0FBFA1}"/>
          </ac:spMkLst>
        </pc:spChg>
        <pc:spChg chg="add mod ord">
          <ac:chgData name="Jelena V. Ruso" userId="be6aaaa6-a8ed-4578-a067-2f5aacb328ed" providerId="ADAL" clId="{122FBBEE-C150-4D2D-9AA3-91C159E5F026}" dt="2024-12-03T22:08:33.706" v="300" actId="1076"/>
          <ac:spMkLst>
            <pc:docMk/>
            <pc:sldMk cId="670154708" sldId="266"/>
            <ac:spMk id="7" creationId="{E1A63F70-7E75-6BD2-E0C6-4CBDE586C6A4}"/>
          </ac:spMkLst>
        </pc:spChg>
        <pc:picChg chg="del">
          <ac:chgData name="Jelena V. Ruso" userId="be6aaaa6-a8ed-4578-a067-2f5aacb328ed" providerId="ADAL" clId="{122FBBEE-C150-4D2D-9AA3-91C159E5F026}" dt="2024-12-03T22:06:37.411" v="261" actId="478"/>
          <ac:picMkLst>
            <pc:docMk/>
            <pc:sldMk cId="670154708" sldId="266"/>
            <ac:picMk id="4" creationId="{D9E570F7-2082-8092-6BCF-C7BD8A2FD17E}"/>
          </ac:picMkLst>
        </pc:picChg>
        <pc:picChg chg="add mod">
          <ac:chgData name="Jelena V. Ruso" userId="be6aaaa6-a8ed-4578-a067-2f5aacb328ed" providerId="ADAL" clId="{122FBBEE-C150-4D2D-9AA3-91C159E5F026}" dt="2024-12-03T22:08:19.131" v="297" actId="1076"/>
          <ac:picMkLst>
            <pc:docMk/>
            <pc:sldMk cId="670154708" sldId="266"/>
            <ac:picMk id="8" creationId="{80A023B6-09D7-A094-5DD1-6E1EE2D8B32C}"/>
          </ac:picMkLst>
        </pc:picChg>
        <pc:picChg chg="add mod">
          <ac:chgData name="Jelena V. Ruso" userId="be6aaaa6-a8ed-4578-a067-2f5aacb328ed" providerId="ADAL" clId="{122FBBEE-C150-4D2D-9AA3-91C159E5F026}" dt="2024-12-03T22:08:01.981" v="294" actId="14100"/>
          <ac:picMkLst>
            <pc:docMk/>
            <pc:sldMk cId="670154708" sldId="266"/>
            <ac:picMk id="9" creationId="{46D37F50-DE23-F06F-FD9C-2F768D887029}"/>
          </ac:picMkLst>
        </pc:picChg>
        <pc:picChg chg="add mod">
          <ac:chgData name="Jelena V. Ruso" userId="be6aaaa6-a8ed-4578-a067-2f5aacb328ed" providerId="ADAL" clId="{122FBBEE-C150-4D2D-9AA3-91C159E5F026}" dt="2024-12-03T22:07:51.839" v="290" actId="1076"/>
          <ac:picMkLst>
            <pc:docMk/>
            <pc:sldMk cId="670154708" sldId="266"/>
            <ac:picMk id="10" creationId="{5747689C-90EC-2680-BB41-F21F6A589099}"/>
          </ac:picMkLst>
        </pc:picChg>
        <pc:picChg chg="add mod">
          <ac:chgData name="Jelena V. Ruso" userId="be6aaaa6-a8ed-4578-a067-2f5aacb328ed" providerId="ADAL" clId="{122FBBEE-C150-4D2D-9AA3-91C159E5F026}" dt="2024-12-03T22:08:37.971" v="302" actId="1076"/>
          <ac:picMkLst>
            <pc:docMk/>
            <pc:sldMk cId="670154708" sldId="266"/>
            <ac:picMk id="11" creationId="{B7134042-D377-9707-8630-DF1CD81A02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15433" y="4330424"/>
            <a:ext cx="11361134" cy="2275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Cyrl-RS" sz="3800" b="1" spc="-1" dirty="0">
                <a:solidFill>
                  <a:srgbClr val="002060"/>
                </a:solidFill>
                <a:latin typeface="Garamond" panose="02020404030301010803" pitchFamily="18" charset="0"/>
              </a:rPr>
              <a:t>Модели друштвене одговорности</a:t>
            </a:r>
            <a:endParaRPr lang="sr-Latn-RS" sz="3800" b="1" spc="-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sr-Latn-RS" sz="10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Cyrl-RS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Др Младен Ђурић, ванредни професор</a:t>
            </a:r>
          </a:p>
          <a:p>
            <a:pPr>
              <a:lnSpc>
                <a:spcPct val="90000"/>
              </a:lnSpc>
            </a:pP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Неке од тема на предмету (1/2)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1215851"/>
            <a:ext cx="10972080" cy="5526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EF7AD-F1D0-C034-F6DB-8ABE171D184A}"/>
              </a:ext>
            </a:extLst>
          </p:cNvPr>
          <p:cNvSpPr txBox="1"/>
          <p:nvPr/>
        </p:nvSpPr>
        <p:spPr>
          <a:xfrm>
            <a:off x="609480" y="1922982"/>
            <a:ext cx="7539733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sr-Cyrl-C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 и због чега настаје концепт </a:t>
            </a:r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друштвене одговорности организација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(CSR)</a:t>
            </a:r>
            <a:r>
              <a:rPr lang="sr-Cyrl-C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Разјаснити место и улогу интересних и заинтересова</a:t>
            </a:r>
            <a:r>
              <a:rPr lang="sr-Cyrl-C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страна организације у оквиру концепта друштвене одговорности;</a:t>
            </a:r>
          </a:p>
          <a:p>
            <a:pPr algn="just" eaLnBrk="1" hangingPunct="1">
              <a:lnSpc>
                <a:spcPct val="80000"/>
              </a:lnSpc>
            </a:pPr>
            <a:endParaRPr lang="ru-RU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Анализирати </a:t>
            </a:r>
            <a:r>
              <a:rPr lang="ru-RU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фазе/генерације у развоју друштвене одговорности 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организација;</a:t>
            </a:r>
          </a:p>
          <a:p>
            <a:pPr algn="just" eaLnBrk="1" hangingPunct="1">
              <a:lnSpc>
                <a:spcPct val="80000"/>
              </a:lnSpc>
            </a:pPr>
            <a:endParaRPr lang="ru-RU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Проучити </a:t>
            </a:r>
            <a:r>
              <a:rPr lang="ru-RU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димензије 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друштвене одговорности организација;</a:t>
            </a:r>
            <a:endParaRPr lang="en-U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sr-Cyrl-C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Дискутовати о специфичностима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r-Cyrl-C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друштвене одговорности </a:t>
            </a:r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појединим регијама и делатностима;</a:t>
            </a:r>
          </a:p>
          <a:p>
            <a:pPr algn="just" eaLnBrk="1" hangingPunct="1">
              <a:lnSpc>
                <a:spcPct val="80000"/>
              </a:lnSpc>
            </a:pPr>
            <a:endParaRPr lang="sr-Cyrl-C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ли постоји и, ако да, какав је </a:t>
            </a:r>
            <a:r>
              <a:rPr lang="en-US" altLang="sr-Latn-R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шири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политички (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“policy”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контекст </a:t>
            </a:r>
            <a:r>
              <a:rPr lang="en-US" altLang="sr-Latn-R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друштвене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одговорности</a:t>
            </a:r>
            <a:r>
              <a:rPr lang="en-US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организација</a:t>
            </a:r>
            <a:r>
              <a:rPr lang="ru-RU" altLang="sr-Latn-R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C45B02C7-9DA7-3187-9339-3B862E1CEF84}"/>
              </a:ext>
            </a:extLst>
          </p:cNvPr>
          <p:cNvGrpSpPr>
            <a:grpSpLocks/>
          </p:cNvGrpSpPr>
          <p:nvPr/>
        </p:nvGrpSpPr>
        <p:grpSpPr bwMode="auto">
          <a:xfrm>
            <a:off x="8760486" y="1732119"/>
            <a:ext cx="2209800" cy="3787775"/>
            <a:chOff x="4387" y="1498"/>
            <a:chExt cx="1181" cy="2386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F23C4ED-C5FE-3BCC-DEA9-1172FDB0D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551"/>
              <a:ext cx="1091" cy="925"/>
            </a:xfrm>
            <a:custGeom>
              <a:avLst/>
              <a:gdLst>
                <a:gd name="T0" fmla="*/ 1 w 2181"/>
                <a:gd name="T1" fmla="*/ 107 h 901"/>
                <a:gd name="T2" fmla="*/ 1 w 2181"/>
                <a:gd name="T3" fmla="*/ 85 h 901"/>
                <a:gd name="T4" fmla="*/ 1 w 2181"/>
                <a:gd name="T5" fmla="*/ 81 h 901"/>
                <a:gd name="T6" fmla="*/ 1 w 2181"/>
                <a:gd name="T7" fmla="*/ 116 h 901"/>
                <a:gd name="T8" fmla="*/ 1 w 2181"/>
                <a:gd name="T9" fmla="*/ 254 h 901"/>
                <a:gd name="T10" fmla="*/ 1 w 2181"/>
                <a:gd name="T11" fmla="*/ 451 h 901"/>
                <a:gd name="T12" fmla="*/ 1 w 2181"/>
                <a:gd name="T13" fmla="*/ 586 h 901"/>
                <a:gd name="T14" fmla="*/ 0 w 2181"/>
                <a:gd name="T15" fmla="*/ 694 h 901"/>
                <a:gd name="T16" fmla="*/ 1 w 2181"/>
                <a:gd name="T17" fmla="*/ 803 h 901"/>
                <a:gd name="T18" fmla="*/ 1 w 2181"/>
                <a:gd name="T19" fmla="*/ 893 h 901"/>
                <a:gd name="T20" fmla="*/ 1 w 2181"/>
                <a:gd name="T21" fmla="*/ 1020 h 901"/>
                <a:gd name="T22" fmla="*/ 1 w 2181"/>
                <a:gd name="T23" fmla="*/ 1186 h 901"/>
                <a:gd name="T24" fmla="*/ 1 w 2181"/>
                <a:gd name="T25" fmla="*/ 1289 h 901"/>
                <a:gd name="T26" fmla="*/ 1 w 2181"/>
                <a:gd name="T27" fmla="*/ 1323 h 901"/>
                <a:gd name="T28" fmla="*/ 1 w 2181"/>
                <a:gd name="T29" fmla="*/ 1371 h 901"/>
                <a:gd name="T30" fmla="*/ 1 w 2181"/>
                <a:gd name="T31" fmla="*/ 1447 h 901"/>
                <a:gd name="T32" fmla="*/ 1 w 2181"/>
                <a:gd name="T33" fmla="*/ 1503 h 901"/>
                <a:gd name="T34" fmla="*/ 1 w 2181"/>
                <a:gd name="T35" fmla="*/ 1526 h 901"/>
                <a:gd name="T36" fmla="*/ 1 w 2181"/>
                <a:gd name="T37" fmla="*/ 1481 h 901"/>
                <a:gd name="T38" fmla="*/ 1 w 2181"/>
                <a:gd name="T39" fmla="*/ 1435 h 901"/>
                <a:gd name="T40" fmla="*/ 1 w 2181"/>
                <a:gd name="T41" fmla="*/ 1397 h 901"/>
                <a:gd name="T42" fmla="*/ 1 w 2181"/>
                <a:gd name="T43" fmla="*/ 1372 h 901"/>
                <a:gd name="T44" fmla="*/ 1 w 2181"/>
                <a:gd name="T45" fmla="*/ 1362 h 901"/>
                <a:gd name="T46" fmla="*/ 1 w 2181"/>
                <a:gd name="T47" fmla="*/ 1385 h 901"/>
                <a:gd name="T48" fmla="*/ 1 w 2181"/>
                <a:gd name="T49" fmla="*/ 1415 h 901"/>
                <a:gd name="T50" fmla="*/ 1 w 2181"/>
                <a:gd name="T51" fmla="*/ 1443 h 901"/>
                <a:gd name="T52" fmla="*/ 1 w 2181"/>
                <a:gd name="T53" fmla="*/ 1451 h 901"/>
                <a:gd name="T54" fmla="*/ 1 w 2181"/>
                <a:gd name="T55" fmla="*/ 1448 h 901"/>
                <a:gd name="T56" fmla="*/ 1 w 2181"/>
                <a:gd name="T57" fmla="*/ 1434 h 901"/>
                <a:gd name="T58" fmla="*/ 1 w 2181"/>
                <a:gd name="T59" fmla="*/ 1425 h 901"/>
                <a:gd name="T60" fmla="*/ 1 w 2181"/>
                <a:gd name="T61" fmla="*/ 1397 h 901"/>
                <a:gd name="T62" fmla="*/ 1 w 2181"/>
                <a:gd name="T63" fmla="*/ 1281 h 901"/>
                <a:gd name="T64" fmla="*/ 1 w 2181"/>
                <a:gd name="T65" fmla="*/ 1225 h 901"/>
                <a:gd name="T66" fmla="*/ 1 w 2181"/>
                <a:gd name="T67" fmla="*/ 1171 h 901"/>
                <a:gd name="T68" fmla="*/ 1 w 2181"/>
                <a:gd name="T69" fmla="*/ 1067 h 901"/>
                <a:gd name="T70" fmla="*/ 1 w 2181"/>
                <a:gd name="T71" fmla="*/ 919 h 901"/>
                <a:gd name="T72" fmla="*/ 1 w 2181"/>
                <a:gd name="T73" fmla="*/ 827 h 901"/>
                <a:gd name="T74" fmla="*/ 1 w 2181"/>
                <a:gd name="T75" fmla="*/ 754 h 901"/>
                <a:gd name="T76" fmla="*/ 1 w 2181"/>
                <a:gd name="T77" fmla="*/ 652 h 901"/>
                <a:gd name="T78" fmla="*/ 1 w 2181"/>
                <a:gd name="T79" fmla="*/ 537 h 901"/>
                <a:gd name="T80" fmla="*/ 1 w 2181"/>
                <a:gd name="T81" fmla="*/ 423 h 901"/>
                <a:gd name="T82" fmla="*/ 1 w 2181"/>
                <a:gd name="T83" fmla="*/ 292 h 901"/>
                <a:gd name="T84" fmla="*/ 1 w 2181"/>
                <a:gd name="T85" fmla="*/ 215 h 901"/>
                <a:gd name="T86" fmla="*/ 1 w 2181"/>
                <a:gd name="T87" fmla="*/ 184 h 901"/>
                <a:gd name="T88" fmla="*/ 1 w 2181"/>
                <a:gd name="T89" fmla="*/ 179 h 901"/>
                <a:gd name="T90" fmla="*/ 1 w 2181"/>
                <a:gd name="T91" fmla="*/ 195 h 901"/>
                <a:gd name="T92" fmla="*/ 1 w 2181"/>
                <a:gd name="T93" fmla="*/ 137 h 901"/>
                <a:gd name="T94" fmla="*/ 1 w 2181"/>
                <a:gd name="T95" fmla="*/ 77 h 901"/>
                <a:gd name="T96" fmla="*/ 1 w 2181"/>
                <a:gd name="T97" fmla="*/ 56 h 901"/>
                <a:gd name="T98" fmla="*/ 1 w 2181"/>
                <a:gd name="T99" fmla="*/ 54 h 901"/>
                <a:gd name="T100" fmla="*/ 1 w 2181"/>
                <a:gd name="T101" fmla="*/ 65 h 901"/>
                <a:gd name="T102" fmla="*/ 1 w 2181"/>
                <a:gd name="T103" fmla="*/ 112 h 901"/>
                <a:gd name="T104" fmla="*/ 1 w 2181"/>
                <a:gd name="T105" fmla="*/ 51 h 901"/>
                <a:gd name="T106" fmla="*/ 1 w 2181"/>
                <a:gd name="T107" fmla="*/ 0 h 901"/>
                <a:gd name="T108" fmla="*/ 1 w 2181"/>
                <a:gd name="T109" fmla="*/ 5 h 901"/>
                <a:gd name="T110" fmla="*/ 1 w 2181"/>
                <a:gd name="T111" fmla="*/ 17 h 901"/>
                <a:gd name="T112" fmla="*/ 1 w 2181"/>
                <a:gd name="T113" fmla="*/ 56 h 901"/>
                <a:gd name="T114" fmla="*/ 1 w 2181"/>
                <a:gd name="T115" fmla="*/ 110 h 9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81"/>
                <a:gd name="T175" fmla="*/ 0 h 901"/>
                <a:gd name="T176" fmla="*/ 2181 w 2181"/>
                <a:gd name="T177" fmla="*/ 901 h 9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81" h="901">
                  <a:moveTo>
                    <a:pt x="737" y="74"/>
                  </a:moveTo>
                  <a:lnTo>
                    <a:pt x="716" y="70"/>
                  </a:lnTo>
                  <a:lnTo>
                    <a:pt x="694" y="66"/>
                  </a:lnTo>
                  <a:lnTo>
                    <a:pt x="668" y="63"/>
                  </a:lnTo>
                  <a:lnTo>
                    <a:pt x="638" y="59"/>
                  </a:lnTo>
                  <a:lnTo>
                    <a:pt x="607" y="55"/>
                  </a:lnTo>
                  <a:lnTo>
                    <a:pt x="574" y="53"/>
                  </a:lnTo>
                  <a:lnTo>
                    <a:pt x="538" y="51"/>
                  </a:lnTo>
                  <a:lnTo>
                    <a:pt x="503" y="48"/>
                  </a:lnTo>
                  <a:lnTo>
                    <a:pt x="468" y="48"/>
                  </a:lnTo>
                  <a:lnTo>
                    <a:pt x="431" y="48"/>
                  </a:lnTo>
                  <a:lnTo>
                    <a:pt x="396" y="49"/>
                  </a:lnTo>
                  <a:lnTo>
                    <a:pt x="361" y="52"/>
                  </a:lnTo>
                  <a:lnTo>
                    <a:pt x="325" y="55"/>
                  </a:lnTo>
                  <a:lnTo>
                    <a:pt x="294" y="62"/>
                  </a:lnTo>
                  <a:lnTo>
                    <a:pt x="262" y="69"/>
                  </a:lnTo>
                  <a:lnTo>
                    <a:pt x="235" y="78"/>
                  </a:lnTo>
                  <a:lnTo>
                    <a:pt x="187" y="100"/>
                  </a:lnTo>
                  <a:lnTo>
                    <a:pt x="148" y="125"/>
                  </a:lnTo>
                  <a:lnTo>
                    <a:pt x="118" y="151"/>
                  </a:lnTo>
                  <a:lnTo>
                    <a:pt x="100" y="178"/>
                  </a:lnTo>
                  <a:lnTo>
                    <a:pt x="94" y="207"/>
                  </a:lnTo>
                  <a:lnTo>
                    <a:pt x="100" y="237"/>
                  </a:lnTo>
                  <a:lnTo>
                    <a:pt x="120" y="267"/>
                  </a:lnTo>
                  <a:lnTo>
                    <a:pt x="155" y="300"/>
                  </a:lnTo>
                  <a:lnTo>
                    <a:pt x="112" y="316"/>
                  </a:lnTo>
                  <a:lnTo>
                    <a:pt x="77" y="332"/>
                  </a:lnTo>
                  <a:lnTo>
                    <a:pt x="50" y="347"/>
                  </a:lnTo>
                  <a:lnTo>
                    <a:pt x="29" y="363"/>
                  </a:lnTo>
                  <a:lnTo>
                    <a:pt x="14" y="379"/>
                  </a:lnTo>
                  <a:lnTo>
                    <a:pt x="5" y="395"/>
                  </a:lnTo>
                  <a:lnTo>
                    <a:pt x="0" y="410"/>
                  </a:lnTo>
                  <a:lnTo>
                    <a:pt x="0" y="426"/>
                  </a:lnTo>
                  <a:lnTo>
                    <a:pt x="3" y="442"/>
                  </a:lnTo>
                  <a:lnTo>
                    <a:pt x="11" y="459"/>
                  </a:lnTo>
                  <a:lnTo>
                    <a:pt x="24" y="475"/>
                  </a:lnTo>
                  <a:lnTo>
                    <a:pt x="40" y="489"/>
                  </a:lnTo>
                  <a:lnTo>
                    <a:pt x="62" y="504"/>
                  </a:lnTo>
                  <a:lnTo>
                    <a:pt x="90" y="517"/>
                  </a:lnTo>
                  <a:lnTo>
                    <a:pt x="124" y="529"/>
                  </a:lnTo>
                  <a:lnTo>
                    <a:pt x="162" y="539"/>
                  </a:lnTo>
                  <a:lnTo>
                    <a:pt x="137" y="558"/>
                  </a:lnTo>
                  <a:lnTo>
                    <a:pt x="116" y="580"/>
                  </a:lnTo>
                  <a:lnTo>
                    <a:pt x="100" y="604"/>
                  </a:lnTo>
                  <a:lnTo>
                    <a:pt x="88" y="630"/>
                  </a:lnTo>
                  <a:lnTo>
                    <a:pt x="83" y="655"/>
                  </a:lnTo>
                  <a:lnTo>
                    <a:pt x="83" y="679"/>
                  </a:lnTo>
                  <a:lnTo>
                    <a:pt x="92" y="701"/>
                  </a:lnTo>
                  <a:lnTo>
                    <a:pt x="107" y="720"/>
                  </a:lnTo>
                  <a:lnTo>
                    <a:pt x="127" y="736"/>
                  </a:lnTo>
                  <a:lnTo>
                    <a:pt x="150" y="751"/>
                  </a:lnTo>
                  <a:lnTo>
                    <a:pt x="172" y="762"/>
                  </a:lnTo>
                  <a:lnTo>
                    <a:pt x="196" y="771"/>
                  </a:lnTo>
                  <a:lnTo>
                    <a:pt x="222" y="777"/>
                  </a:lnTo>
                  <a:lnTo>
                    <a:pt x="246" y="781"/>
                  </a:lnTo>
                  <a:lnTo>
                    <a:pt x="272" y="782"/>
                  </a:lnTo>
                  <a:lnTo>
                    <a:pt x="296" y="780"/>
                  </a:lnTo>
                  <a:lnTo>
                    <a:pt x="290" y="788"/>
                  </a:lnTo>
                  <a:lnTo>
                    <a:pt x="287" y="799"/>
                  </a:lnTo>
                  <a:lnTo>
                    <a:pt x="285" y="809"/>
                  </a:lnTo>
                  <a:lnTo>
                    <a:pt x="288" y="820"/>
                  </a:lnTo>
                  <a:lnTo>
                    <a:pt x="292" y="832"/>
                  </a:lnTo>
                  <a:lnTo>
                    <a:pt x="301" y="843"/>
                  </a:lnTo>
                  <a:lnTo>
                    <a:pt x="312" y="854"/>
                  </a:lnTo>
                  <a:lnTo>
                    <a:pt x="327" y="863"/>
                  </a:lnTo>
                  <a:lnTo>
                    <a:pt x="346" y="873"/>
                  </a:lnTo>
                  <a:lnTo>
                    <a:pt x="366" y="881"/>
                  </a:lnTo>
                  <a:lnTo>
                    <a:pt x="392" y="889"/>
                  </a:lnTo>
                  <a:lnTo>
                    <a:pt x="422" y="895"/>
                  </a:lnTo>
                  <a:lnTo>
                    <a:pt x="457" y="898"/>
                  </a:lnTo>
                  <a:lnTo>
                    <a:pt x="494" y="901"/>
                  </a:lnTo>
                  <a:lnTo>
                    <a:pt x="537" y="900"/>
                  </a:lnTo>
                  <a:lnTo>
                    <a:pt x="583" y="897"/>
                  </a:lnTo>
                  <a:lnTo>
                    <a:pt x="609" y="890"/>
                  </a:lnTo>
                  <a:lnTo>
                    <a:pt x="635" y="883"/>
                  </a:lnTo>
                  <a:lnTo>
                    <a:pt x="661" y="875"/>
                  </a:lnTo>
                  <a:lnTo>
                    <a:pt x="687" y="868"/>
                  </a:lnTo>
                  <a:lnTo>
                    <a:pt x="712" y="861"/>
                  </a:lnTo>
                  <a:lnTo>
                    <a:pt x="738" y="855"/>
                  </a:lnTo>
                  <a:lnTo>
                    <a:pt x="764" y="849"/>
                  </a:lnTo>
                  <a:lnTo>
                    <a:pt x="788" y="841"/>
                  </a:lnTo>
                  <a:lnTo>
                    <a:pt x="812" y="837"/>
                  </a:lnTo>
                  <a:lnTo>
                    <a:pt x="837" y="831"/>
                  </a:lnTo>
                  <a:lnTo>
                    <a:pt x="857" y="826"/>
                  </a:lnTo>
                  <a:lnTo>
                    <a:pt x="879" y="821"/>
                  </a:lnTo>
                  <a:lnTo>
                    <a:pt x="898" y="816"/>
                  </a:lnTo>
                  <a:lnTo>
                    <a:pt x="916" y="812"/>
                  </a:lnTo>
                  <a:lnTo>
                    <a:pt x="933" y="810"/>
                  </a:lnTo>
                  <a:lnTo>
                    <a:pt x="948" y="808"/>
                  </a:lnTo>
                  <a:lnTo>
                    <a:pt x="964" y="806"/>
                  </a:lnTo>
                  <a:lnTo>
                    <a:pt x="985" y="806"/>
                  </a:lnTo>
                  <a:lnTo>
                    <a:pt x="1011" y="806"/>
                  </a:lnTo>
                  <a:lnTo>
                    <a:pt x="1040" y="809"/>
                  </a:lnTo>
                  <a:lnTo>
                    <a:pt x="1072" y="811"/>
                  </a:lnTo>
                  <a:lnTo>
                    <a:pt x="1107" y="815"/>
                  </a:lnTo>
                  <a:lnTo>
                    <a:pt x="1142" y="818"/>
                  </a:lnTo>
                  <a:lnTo>
                    <a:pt x="1179" y="823"/>
                  </a:lnTo>
                  <a:lnTo>
                    <a:pt x="1214" y="827"/>
                  </a:lnTo>
                  <a:lnTo>
                    <a:pt x="1251" y="832"/>
                  </a:lnTo>
                  <a:lnTo>
                    <a:pt x="1285" y="837"/>
                  </a:lnTo>
                  <a:lnTo>
                    <a:pt x="1316" y="841"/>
                  </a:lnTo>
                  <a:lnTo>
                    <a:pt x="1344" y="845"/>
                  </a:lnTo>
                  <a:lnTo>
                    <a:pt x="1368" y="849"/>
                  </a:lnTo>
                  <a:lnTo>
                    <a:pt x="1388" y="852"/>
                  </a:lnTo>
                  <a:lnTo>
                    <a:pt x="1403" y="855"/>
                  </a:lnTo>
                  <a:lnTo>
                    <a:pt x="1418" y="857"/>
                  </a:lnTo>
                  <a:lnTo>
                    <a:pt x="1435" y="857"/>
                  </a:lnTo>
                  <a:lnTo>
                    <a:pt x="1455" y="858"/>
                  </a:lnTo>
                  <a:lnTo>
                    <a:pt x="1477" y="858"/>
                  </a:lnTo>
                  <a:lnTo>
                    <a:pt x="1500" y="857"/>
                  </a:lnTo>
                  <a:lnTo>
                    <a:pt x="1525" y="856"/>
                  </a:lnTo>
                  <a:lnTo>
                    <a:pt x="1551" y="855"/>
                  </a:lnTo>
                  <a:lnTo>
                    <a:pt x="1577" y="854"/>
                  </a:lnTo>
                  <a:lnTo>
                    <a:pt x="1603" y="852"/>
                  </a:lnTo>
                  <a:lnTo>
                    <a:pt x="1629" y="850"/>
                  </a:lnTo>
                  <a:lnTo>
                    <a:pt x="1653" y="848"/>
                  </a:lnTo>
                  <a:lnTo>
                    <a:pt x="1675" y="846"/>
                  </a:lnTo>
                  <a:lnTo>
                    <a:pt x="1696" y="845"/>
                  </a:lnTo>
                  <a:lnTo>
                    <a:pt x="1712" y="843"/>
                  </a:lnTo>
                  <a:lnTo>
                    <a:pt x="1727" y="843"/>
                  </a:lnTo>
                  <a:lnTo>
                    <a:pt x="1738" y="841"/>
                  </a:lnTo>
                  <a:lnTo>
                    <a:pt x="1759" y="839"/>
                  </a:lnTo>
                  <a:lnTo>
                    <a:pt x="1783" y="834"/>
                  </a:lnTo>
                  <a:lnTo>
                    <a:pt x="1809" y="826"/>
                  </a:lnTo>
                  <a:lnTo>
                    <a:pt x="1835" y="814"/>
                  </a:lnTo>
                  <a:lnTo>
                    <a:pt x="1857" y="798"/>
                  </a:lnTo>
                  <a:lnTo>
                    <a:pt x="1874" y="780"/>
                  </a:lnTo>
                  <a:lnTo>
                    <a:pt x="1885" y="757"/>
                  </a:lnTo>
                  <a:lnTo>
                    <a:pt x="1885" y="729"/>
                  </a:lnTo>
                  <a:lnTo>
                    <a:pt x="1924" y="730"/>
                  </a:lnTo>
                  <a:lnTo>
                    <a:pt x="1961" y="729"/>
                  </a:lnTo>
                  <a:lnTo>
                    <a:pt x="1996" y="725"/>
                  </a:lnTo>
                  <a:lnTo>
                    <a:pt x="2027" y="720"/>
                  </a:lnTo>
                  <a:lnTo>
                    <a:pt x="2057" y="712"/>
                  </a:lnTo>
                  <a:lnTo>
                    <a:pt x="2081" y="703"/>
                  </a:lnTo>
                  <a:lnTo>
                    <a:pt x="2103" y="693"/>
                  </a:lnTo>
                  <a:lnTo>
                    <a:pt x="2120" y="679"/>
                  </a:lnTo>
                  <a:lnTo>
                    <a:pt x="2135" y="665"/>
                  </a:lnTo>
                  <a:lnTo>
                    <a:pt x="2146" y="648"/>
                  </a:lnTo>
                  <a:lnTo>
                    <a:pt x="2153" y="630"/>
                  </a:lnTo>
                  <a:lnTo>
                    <a:pt x="2155" y="609"/>
                  </a:lnTo>
                  <a:lnTo>
                    <a:pt x="2151" y="588"/>
                  </a:lnTo>
                  <a:lnTo>
                    <a:pt x="2137" y="567"/>
                  </a:lnTo>
                  <a:lnTo>
                    <a:pt x="2111" y="544"/>
                  </a:lnTo>
                  <a:lnTo>
                    <a:pt x="2074" y="522"/>
                  </a:lnTo>
                  <a:lnTo>
                    <a:pt x="2101" y="511"/>
                  </a:lnTo>
                  <a:lnTo>
                    <a:pt x="2125" y="500"/>
                  </a:lnTo>
                  <a:lnTo>
                    <a:pt x="2146" y="490"/>
                  </a:lnTo>
                  <a:lnTo>
                    <a:pt x="2162" y="479"/>
                  </a:lnTo>
                  <a:lnTo>
                    <a:pt x="2174" y="468"/>
                  </a:lnTo>
                  <a:lnTo>
                    <a:pt x="2179" y="458"/>
                  </a:lnTo>
                  <a:lnTo>
                    <a:pt x="2181" y="445"/>
                  </a:lnTo>
                  <a:lnTo>
                    <a:pt x="2179" y="432"/>
                  </a:lnTo>
                  <a:lnTo>
                    <a:pt x="2174" y="418"/>
                  </a:lnTo>
                  <a:lnTo>
                    <a:pt x="2166" y="402"/>
                  </a:lnTo>
                  <a:lnTo>
                    <a:pt x="2157" y="386"/>
                  </a:lnTo>
                  <a:lnTo>
                    <a:pt x="2142" y="368"/>
                  </a:lnTo>
                  <a:lnTo>
                    <a:pt x="2122" y="351"/>
                  </a:lnTo>
                  <a:lnTo>
                    <a:pt x="2098" y="334"/>
                  </a:lnTo>
                  <a:lnTo>
                    <a:pt x="2064" y="317"/>
                  </a:lnTo>
                  <a:lnTo>
                    <a:pt x="2022" y="300"/>
                  </a:lnTo>
                  <a:lnTo>
                    <a:pt x="2040" y="284"/>
                  </a:lnTo>
                  <a:lnTo>
                    <a:pt x="2062" y="267"/>
                  </a:lnTo>
                  <a:lnTo>
                    <a:pt x="2085" y="250"/>
                  </a:lnTo>
                  <a:lnTo>
                    <a:pt x="2105" y="231"/>
                  </a:lnTo>
                  <a:lnTo>
                    <a:pt x="2120" y="212"/>
                  </a:lnTo>
                  <a:lnTo>
                    <a:pt x="2127" y="191"/>
                  </a:lnTo>
                  <a:lnTo>
                    <a:pt x="2122" y="172"/>
                  </a:lnTo>
                  <a:lnTo>
                    <a:pt x="2103" y="151"/>
                  </a:lnTo>
                  <a:lnTo>
                    <a:pt x="2088" y="141"/>
                  </a:lnTo>
                  <a:lnTo>
                    <a:pt x="2075" y="133"/>
                  </a:lnTo>
                  <a:lnTo>
                    <a:pt x="2061" y="127"/>
                  </a:lnTo>
                  <a:lnTo>
                    <a:pt x="2044" y="121"/>
                  </a:lnTo>
                  <a:lnTo>
                    <a:pt x="2027" y="115"/>
                  </a:lnTo>
                  <a:lnTo>
                    <a:pt x="2011" y="111"/>
                  </a:lnTo>
                  <a:lnTo>
                    <a:pt x="1992" y="109"/>
                  </a:lnTo>
                  <a:lnTo>
                    <a:pt x="1974" y="106"/>
                  </a:lnTo>
                  <a:lnTo>
                    <a:pt x="1951" y="105"/>
                  </a:lnTo>
                  <a:lnTo>
                    <a:pt x="1929" y="105"/>
                  </a:lnTo>
                  <a:lnTo>
                    <a:pt x="1907" y="106"/>
                  </a:lnTo>
                  <a:lnTo>
                    <a:pt x="1881" y="108"/>
                  </a:lnTo>
                  <a:lnTo>
                    <a:pt x="1853" y="110"/>
                  </a:lnTo>
                  <a:lnTo>
                    <a:pt x="1825" y="112"/>
                  </a:lnTo>
                  <a:lnTo>
                    <a:pt x="1794" y="116"/>
                  </a:lnTo>
                  <a:lnTo>
                    <a:pt x="1761" y="121"/>
                  </a:lnTo>
                  <a:lnTo>
                    <a:pt x="1766" y="106"/>
                  </a:lnTo>
                  <a:lnTo>
                    <a:pt x="1768" y="94"/>
                  </a:lnTo>
                  <a:lnTo>
                    <a:pt x="1768" y="82"/>
                  </a:lnTo>
                  <a:lnTo>
                    <a:pt x="1762" y="71"/>
                  </a:lnTo>
                  <a:lnTo>
                    <a:pt x="1755" y="62"/>
                  </a:lnTo>
                  <a:lnTo>
                    <a:pt x="1744" y="53"/>
                  </a:lnTo>
                  <a:lnTo>
                    <a:pt x="1729" y="47"/>
                  </a:lnTo>
                  <a:lnTo>
                    <a:pt x="1709" y="42"/>
                  </a:lnTo>
                  <a:lnTo>
                    <a:pt x="1696" y="40"/>
                  </a:lnTo>
                  <a:lnTo>
                    <a:pt x="1681" y="39"/>
                  </a:lnTo>
                  <a:lnTo>
                    <a:pt x="1664" y="36"/>
                  </a:lnTo>
                  <a:lnTo>
                    <a:pt x="1646" y="35"/>
                  </a:lnTo>
                  <a:lnTo>
                    <a:pt x="1625" y="34"/>
                  </a:lnTo>
                  <a:lnTo>
                    <a:pt x="1603" y="34"/>
                  </a:lnTo>
                  <a:lnTo>
                    <a:pt x="1581" y="34"/>
                  </a:lnTo>
                  <a:lnTo>
                    <a:pt x="1555" y="34"/>
                  </a:lnTo>
                  <a:lnTo>
                    <a:pt x="1529" y="36"/>
                  </a:lnTo>
                  <a:lnTo>
                    <a:pt x="1501" y="39"/>
                  </a:lnTo>
                  <a:lnTo>
                    <a:pt x="1474" y="41"/>
                  </a:lnTo>
                  <a:lnTo>
                    <a:pt x="1444" y="46"/>
                  </a:lnTo>
                  <a:lnTo>
                    <a:pt x="1414" y="52"/>
                  </a:lnTo>
                  <a:lnTo>
                    <a:pt x="1385" y="58"/>
                  </a:lnTo>
                  <a:lnTo>
                    <a:pt x="1353" y="66"/>
                  </a:lnTo>
                  <a:lnTo>
                    <a:pt x="1322" y="76"/>
                  </a:lnTo>
                  <a:lnTo>
                    <a:pt x="1309" y="60"/>
                  </a:lnTo>
                  <a:lnTo>
                    <a:pt x="1292" y="45"/>
                  </a:lnTo>
                  <a:lnTo>
                    <a:pt x="1272" y="31"/>
                  </a:lnTo>
                  <a:lnTo>
                    <a:pt x="1246" y="19"/>
                  </a:lnTo>
                  <a:lnTo>
                    <a:pt x="1216" y="9"/>
                  </a:lnTo>
                  <a:lnTo>
                    <a:pt x="1183" y="3"/>
                  </a:lnTo>
                  <a:lnTo>
                    <a:pt x="1144" y="0"/>
                  </a:lnTo>
                  <a:lnTo>
                    <a:pt x="1101" y="0"/>
                  </a:lnTo>
                  <a:lnTo>
                    <a:pt x="1077" y="1"/>
                  </a:lnTo>
                  <a:lnTo>
                    <a:pt x="1053" y="2"/>
                  </a:lnTo>
                  <a:lnTo>
                    <a:pt x="1029" y="5"/>
                  </a:lnTo>
                  <a:lnTo>
                    <a:pt x="1005" y="7"/>
                  </a:lnTo>
                  <a:lnTo>
                    <a:pt x="981" y="9"/>
                  </a:lnTo>
                  <a:lnTo>
                    <a:pt x="957" y="13"/>
                  </a:lnTo>
                  <a:lnTo>
                    <a:pt x="933" y="17"/>
                  </a:lnTo>
                  <a:lnTo>
                    <a:pt x="909" y="20"/>
                  </a:lnTo>
                  <a:lnTo>
                    <a:pt x="885" y="25"/>
                  </a:lnTo>
                  <a:lnTo>
                    <a:pt x="861" y="30"/>
                  </a:lnTo>
                  <a:lnTo>
                    <a:pt x="838" y="36"/>
                  </a:lnTo>
                  <a:lnTo>
                    <a:pt x="816" y="42"/>
                  </a:lnTo>
                  <a:lnTo>
                    <a:pt x="794" y="49"/>
                  </a:lnTo>
                  <a:lnTo>
                    <a:pt x="774" y="57"/>
                  </a:lnTo>
                  <a:lnTo>
                    <a:pt x="755" y="65"/>
                  </a:lnTo>
                  <a:lnTo>
                    <a:pt x="7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3224BA8-93EB-5EB5-49E9-AC023BF5C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498"/>
              <a:ext cx="1131" cy="2386"/>
            </a:xfrm>
            <a:custGeom>
              <a:avLst/>
              <a:gdLst>
                <a:gd name="T0" fmla="*/ 0 w 2263"/>
                <a:gd name="T1" fmla="*/ 3474 h 2323"/>
                <a:gd name="T2" fmla="*/ 0 w 2263"/>
                <a:gd name="T3" fmla="*/ 3481 h 2323"/>
                <a:gd name="T4" fmla="*/ 0 w 2263"/>
                <a:gd name="T5" fmla="*/ 3282 h 2323"/>
                <a:gd name="T6" fmla="*/ 0 w 2263"/>
                <a:gd name="T7" fmla="*/ 2774 h 2323"/>
                <a:gd name="T8" fmla="*/ 0 w 2263"/>
                <a:gd name="T9" fmla="*/ 3108 h 2323"/>
                <a:gd name="T10" fmla="*/ 0 w 2263"/>
                <a:gd name="T11" fmla="*/ 3872 h 2323"/>
                <a:gd name="T12" fmla="*/ 0 w 2263"/>
                <a:gd name="T13" fmla="*/ 3163 h 2323"/>
                <a:gd name="T14" fmla="*/ 0 w 2263"/>
                <a:gd name="T15" fmla="*/ 2999 h 2323"/>
                <a:gd name="T16" fmla="*/ 0 w 2263"/>
                <a:gd name="T17" fmla="*/ 2522 h 2323"/>
                <a:gd name="T18" fmla="*/ 0 w 2263"/>
                <a:gd name="T19" fmla="*/ 2390 h 2323"/>
                <a:gd name="T20" fmla="*/ 0 w 2263"/>
                <a:gd name="T21" fmla="*/ 2220 h 2323"/>
                <a:gd name="T22" fmla="*/ 0 w 2263"/>
                <a:gd name="T23" fmla="*/ 2326 h 2323"/>
                <a:gd name="T24" fmla="*/ 0 w 2263"/>
                <a:gd name="T25" fmla="*/ 2161 h 2323"/>
                <a:gd name="T26" fmla="*/ 0 w 2263"/>
                <a:gd name="T27" fmla="*/ 1963 h 2323"/>
                <a:gd name="T28" fmla="*/ 0 w 2263"/>
                <a:gd name="T29" fmla="*/ 1545 h 2323"/>
                <a:gd name="T30" fmla="*/ 0 w 2263"/>
                <a:gd name="T31" fmla="*/ 1491 h 2323"/>
                <a:gd name="T32" fmla="*/ 0 w 2263"/>
                <a:gd name="T33" fmla="*/ 1390 h 2323"/>
                <a:gd name="T34" fmla="*/ 0 w 2263"/>
                <a:gd name="T35" fmla="*/ 1286 h 2323"/>
                <a:gd name="T36" fmla="*/ 0 w 2263"/>
                <a:gd name="T37" fmla="*/ 1043 h 2323"/>
                <a:gd name="T38" fmla="*/ 0 w 2263"/>
                <a:gd name="T39" fmla="*/ 643 h 2323"/>
                <a:gd name="T40" fmla="*/ 0 w 2263"/>
                <a:gd name="T41" fmla="*/ 240 h 2323"/>
                <a:gd name="T42" fmla="*/ 0 w 2263"/>
                <a:gd name="T43" fmla="*/ 186 h 2323"/>
                <a:gd name="T44" fmla="*/ 0 w 2263"/>
                <a:gd name="T45" fmla="*/ 64 h 2323"/>
                <a:gd name="T46" fmla="*/ 0 w 2263"/>
                <a:gd name="T47" fmla="*/ 56 h 2323"/>
                <a:gd name="T48" fmla="*/ 0 w 2263"/>
                <a:gd name="T49" fmla="*/ 47 h 2323"/>
                <a:gd name="T50" fmla="*/ 0 w 2263"/>
                <a:gd name="T51" fmla="*/ 94 h 2323"/>
                <a:gd name="T52" fmla="*/ 0 w 2263"/>
                <a:gd name="T53" fmla="*/ 376 h 2323"/>
                <a:gd name="T54" fmla="*/ 0 w 2263"/>
                <a:gd name="T55" fmla="*/ 291 h 2323"/>
                <a:gd name="T56" fmla="*/ 0 w 2263"/>
                <a:gd name="T57" fmla="*/ 127 h 2323"/>
                <a:gd name="T58" fmla="*/ 0 w 2263"/>
                <a:gd name="T59" fmla="*/ 70 h 2323"/>
                <a:gd name="T60" fmla="*/ 0 w 2263"/>
                <a:gd name="T61" fmla="*/ 166 h 2323"/>
                <a:gd name="T62" fmla="*/ 0 w 2263"/>
                <a:gd name="T63" fmla="*/ 108 h 2323"/>
                <a:gd name="T64" fmla="*/ 0 w 2263"/>
                <a:gd name="T65" fmla="*/ 240 h 2323"/>
                <a:gd name="T66" fmla="*/ 0 w 2263"/>
                <a:gd name="T67" fmla="*/ 285 h 2323"/>
                <a:gd name="T68" fmla="*/ 0 w 2263"/>
                <a:gd name="T69" fmla="*/ 573 h 2323"/>
                <a:gd name="T70" fmla="*/ 0 w 2263"/>
                <a:gd name="T71" fmla="*/ 898 h 2323"/>
                <a:gd name="T72" fmla="*/ 0 w 2263"/>
                <a:gd name="T73" fmla="*/ 975 h 2323"/>
                <a:gd name="T74" fmla="*/ 0 w 2263"/>
                <a:gd name="T75" fmla="*/ 1208 h 2323"/>
                <a:gd name="T76" fmla="*/ 0 w 2263"/>
                <a:gd name="T77" fmla="*/ 1219 h 2323"/>
                <a:gd name="T78" fmla="*/ 0 w 2263"/>
                <a:gd name="T79" fmla="*/ 1399 h 2323"/>
                <a:gd name="T80" fmla="*/ 0 w 2263"/>
                <a:gd name="T81" fmla="*/ 1466 h 2323"/>
                <a:gd name="T82" fmla="*/ 0 w 2263"/>
                <a:gd name="T83" fmla="*/ 1435 h 2323"/>
                <a:gd name="T84" fmla="*/ 0 w 2263"/>
                <a:gd name="T85" fmla="*/ 1399 h 2323"/>
                <a:gd name="T86" fmla="*/ 0 w 2263"/>
                <a:gd name="T87" fmla="*/ 1370 h 2323"/>
                <a:gd name="T88" fmla="*/ 0 w 2263"/>
                <a:gd name="T89" fmla="*/ 1319 h 2323"/>
                <a:gd name="T90" fmla="*/ 0 w 2263"/>
                <a:gd name="T91" fmla="*/ 1403 h 2323"/>
                <a:gd name="T92" fmla="*/ 0 w 2263"/>
                <a:gd name="T93" fmla="*/ 1533 h 2323"/>
                <a:gd name="T94" fmla="*/ 0 w 2263"/>
                <a:gd name="T95" fmla="*/ 1657 h 2323"/>
                <a:gd name="T96" fmla="*/ 0 w 2263"/>
                <a:gd name="T97" fmla="*/ 1737 h 2323"/>
                <a:gd name="T98" fmla="*/ 0 w 2263"/>
                <a:gd name="T99" fmla="*/ 2048 h 2323"/>
                <a:gd name="T100" fmla="*/ 0 w 2263"/>
                <a:gd name="T101" fmla="*/ 2244 h 2323"/>
                <a:gd name="T102" fmla="*/ 0 w 2263"/>
                <a:gd name="T103" fmla="*/ 2756 h 2323"/>
                <a:gd name="T104" fmla="*/ 0 w 2263"/>
                <a:gd name="T105" fmla="*/ 3090 h 2323"/>
                <a:gd name="T106" fmla="*/ 0 w 2263"/>
                <a:gd name="T107" fmla="*/ 3414 h 2323"/>
                <a:gd name="T108" fmla="*/ 0 w 2263"/>
                <a:gd name="T109" fmla="*/ 3556 h 2323"/>
                <a:gd name="T110" fmla="*/ 0 w 2263"/>
                <a:gd name="T111" fmla="*/ 3649 h 2323"/>
                <a:gd name="T112" fmla="*/ 0 w 2263"/>
                <a:gd name="T113" fmla="*/ 3966 h 2323"/>
                <a:gd name="T114" fmla="*/ 0 w 2263"/>
                <a:gd name="T115" fmla="*/ 3960 h 2323"/>
                <a:gd name="T116" fmla="*/ 0 w 2263"/>
                <a:gd name="T117" fmla="*/ 3966 h 2323"/>
                <a:gd name="T118" fmla="*/ 0 w 2263"/>
                <a:gd name="T119" fmla="*/ 3682 h 2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3"/>
                <a:gd name="T181" fmla="*/ 0 h 2323"/>
                <a:gd name="T182" fmla="*/ 2263 w 2263"/>
                <a:gd name="T183" fmla="*/ 2323 h 23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3" h="2323">
                  <a:moveTo>
                    <a:pt x="1844" y="2157"/>
                  </a:moveTo>
                  <a:lnTo>
                    <a:pt x="1820" y="2136"/>
                  </a:lnTo>
                  <a:lnTo>
                    <a:pt x="1794" y="2113"/>
                  </a:lnTo>
                  <a:lnTo>
                    <a:pt x="1763" y="2091"/>
                  </a:lnTo>
                  <a:lnTo>
                    <a:pt x="1730" y="2070"/>
                  </a:lnTo>
                  <a:lnTo>
                    <a:pt x="1693" y="2053"/>
                  </a:lnTo>
                  <a:lnTo>
                    <a:pt x="1652" y="2041"/>
                  </a:lnTo>
                  <a:lnTo>
                    <a:pt x="1607" y="2034"/>
                  </a:lnTo>
                  <a:lnTo>
                    <a:pt x="1559" y="2034"/>
                  </a:lnTo>
                  <a:lnTo>
                    <a:pt x="1533" y="2034"/>
                  </a:lnTo>
                  <a:lnTo>
                    <a:pt x="1507" y="2035"/>
                  </a:lnTo>
                  <a:lnTo>
                    <a:pt x="1483" y="2036"/>
                  </a:lnTo>
                  <a:lnTo>
                    <a:pt x="1457" y="2039"/>
                  </a:lnTo>
                  <a:lnTo>
                    <a:pt x="1433" y="2041"/>
                  </a:lnTo>
                  <a:lnTo>
                    <a:pt x="1409" y="2044"/>
                  </a:lnTo>
                  <a:lnTo>
                    <a:pt x="1385" y="2046"/>
                  </a:lnTo>
                  <a:lnTo>
                    <a:pt x="1361" y="2048"/>
                  </a:lnTo>
                  <a:lnTo>
                    <a:pt x="1339" y="2048"/>
                  </a:lnTo>
                  <a:lnTo>
                    <a:pt x="1315" y="2048"/>
                  </a:lnTo>
                  <a:lnTo>
                    <a:pt x="1294" y="2047"/>
                  </a:lnTo>
                  <a:lnTo>
                    <a:pt x="1272" y="2044"/>
                  </a:lnTo>
                  <a:lnTo>
                    <a:pt x="1252" y="2039"/>
                  </a:lnTo>
                  <a:lnTo>
                    <a:pt x="1232" y="2031"/>
                  </a:lnTo>
                  <a:lnTo>
                    <a:pt x="1211" y="2022"/>
                  </a:lnTo>
                  <a:lnTo>
                    <a:pt x="1193" y="2010"/>
                  </a:lnTo>
                  <a:lnTo>
                    <a:pt x="1211" y="1993"/>
                  </a:lnTo>
                  <a:lnTo>
                    <a:pt x="1233" y="1979"/>
                  </a:lnTo>
                  <a:lnTo>
                    <a:pt x="1257" y="1969"/>
                  </a:lnTo>
                  <a:lnTo>
                    <a:pt x="1283" y="1959"/>
                  </a:lnTo>
                  <a:lnTo>
                    <a:pt x="1311" y="1950"/>
                  </a:lnTo>
                  <a:lnTo>
                    <a:pt x="1339" y="1942"/>
                  </a:lnTo>
                  <a:lnTo>
                    <a:pt x="1367" y="1932"/>
                  </a:lnTo>
                  <a:lnTo>
                    <a:pt x="1393" y="1921"/>
                  </a:lnTo>
                  <a:lnTo>
                    <a:pt x="1456" y="1893"/>
                  </a:lnTo>
                  <a:lnTo>
                    <a:pt x="1509" y="1860"/>
                  </a:lnTo>
                  <a:lnTo>
                    <a:pt x="1554" y="1822"/>
                  </a:lnTo>
                  <a:lnTo>
                    <a:pt x="1587" y="1780"/>
                  </a:lnTo>
                  <a:lnTo>
                    <a:pt x="1613" y="1734"/>
                  </a:lnTo>
                  <a:lnTo>
                    <a:pt x="1633" y="1684"/>
                  </a:lnTo>
                  <a:lnTo>
                    <a:pt x="1646" y="1631"/>
                  </a:lnTo>
                  <a:lnTo>
                    <a:pt x="1656" y="1575"/>
                  </a:lnTo>
                  <a:lnTo>
                    <a:pt x="1683" y="1589"/>
                  </a:lnTo>
                  <a:lnTo>
                    <a:pt x="1709" y="1606"/>
                  </a:lnTo>
                  <a:lnTo>
                    <a:pt x="1733" y="1625"/>
                  </a:lnTo>
                  <a:lnTo>
                    <a:pt x="1756" y="1644"/>
                  </a:lnTo>
                  <a:lnTo>
                    <a:pt x="1774" y="1666"/>
                  </a:lnTo>
                  <a:lnTo>
                    <a:pt x="1787" y="1690"/>
                  </a:lnTo>
                  <a:lnTo>
                    <a:pt x="1794" y="1715"/>
                  </a:lnTo>
                  <a:lnTo>
                    <a:pt x="1794" y="1742"/>
                  </a:lnTo>
                  <a:lnTo>
                    <a:pt x="1806" y="1757"/>
                  </a:lnTo>
                  <a:lnTo>
                    <a:pt x="1822" y="1770"/>
                  </a:lnTo>
                  <a:lnTo>
                    <a:pt x="1841" y="1782"/>
                  </a:lnTo>
                  <a:lnTo>
                    <a:pt x="1861" y="1793"/>
                  </a:lnTo>
                  <a:lnTo>
                    <a:pt x="1878" y="1806"/>
                  </a:lnTo>
                  <a:lnTo>
                    <a:pt x="1889" y="1820"/>
                  </a:lnTo>
                  <a:lnTo>
                    <a:pt x="1891" y="1836"/>
                  </a:lnTo>
                  <a:lnTo>
                    <a:pt x="1880" y="1856"/>
                  </a:lnTo>
                  <a:lnTo>
                    <a:pt x="1887" y="1908"/>
                  </a:lnTo>
                  <a:lnTo>
                    <a:pt x="1889" y="1943"/>
                  </a:lnTo>
                  <a:lnTo>
                    <a:pt x="1883" y="1979"/>
                  </a:lnTo>
                  <a:lnTo>
                    <a:pt x="1870" y="2033"/>
                  </a:lnTo>
                  <a:lnTo>
                    <a:pt x="1870" y="2065"/>
                  </a:lnTo>
                  <a:lnTo>
                    <a:pt x="1865" y="2097"/>
                  </a:lnTo>
                  <a:lnTo>
                    <a:pt x="1856" y="2127"/>
                  </a:lnTo>
                  <a:lnTo>
                    <a:pt x="1844" y="2157"/>
                  </a:lnTo>
                  <a:lnTo>
                    <a:pt x="2263" y="2268"/>
                  </a:lnTo>
                  <a:lnTo>
                    <a:pt x="2263" y="2237"/>
                  </a:lnTo>
                  <a:lnTo>
                    <a:pt x="2261" y="2163"/>
                  </a:lnTo>
                  <a:lnTo>
                    <a:pt x="2259" y="2069"/>
                  </a:lnTo>
                  <a:lnTo>
                    <a:pt x="2256" y="1978"/>
                  </a:lnTo>
                  <a:lnTo>
                    <a:pt x="2241" y="1978"/>
                  </a:lnTo>
                  <a:lnTo>
                    <a:pt x="2237" y="1958"/>
                  </a:lnTo>
                  <a:lnTo>
                    <a:pt x="2232" y="1938"/>
                  </a:lnTo>
                  <a:lnTo>
                    <a:pt x="2224" y="1918"/>
                  </a:lnTo>
                  <a:lnTo>
                    <a:pt x="2215" y="1897"/>
                  </a:lnTo>
                  <a:lnTo>
                    <a:pt x="2207" y="1875"/>
                  </a:lnTo>
                  <a:lnTo>
                    <a:pt x="2204" y="1853"/>
                  </a:lnTo>
                  <a:lnTo>
                    <a:pt x="2204" y="1830"/>
                  </a:lnTo>
                  <a:lnTo>
                    <a:pt x="2209" y="1806"/>
                  </a:lnTo>
                  <a:lnTo>
                    <a:pt x="2193" y="1801"/>
                  </a:lnTo>
                  <a:lnTo>
                    <a:pt x="2172" y="1801"/>
                  </a:lnTo>
                  <a:lnTo>
                    <a:pt x="2154" y="1803"/>
                  </a:lnTo>
                  <a:lnTo>
                    <a:pt x="2133" y="1804"/>
                  </a:lnTo>
                  <a:lnTo>
                    <a:pt x="2115" y="1806"/>
                  </a:lnTo>
                  <a:lnTo>
                    <a:pt x="2096" y="1806"/>
                  </a:lnTo>
                  <a:lnTo>
                    <a:pt x="2078" y="1804"/>
                  </a:lnTo>
                  <a:lnTo>
                    <a:pt x="2063" y="1797"/>
                  </a:lnTo>
                  <a:lnTo>
                    <a:pt x="2063" y="1757"/>
                  </a:lnTo>
                  <a:lnTo>
                    <a:pt x="2069" y="1720"/>
                  </a:lnTo>
                  <a:lnTo>
                    <a:pt x="2078" y="1686"/>
                  </a:lnTo>
                  <a:lnTo>
                    <a:pt x="2089" y="1655"/>
                  </a:lnTo>
                  <a:lnTo>
                    <a:pt x="2104" y="1625"/>
                  </a:lnTo>
                  <a:lnTo>
                    <a:pt x="2119" y="1597"/>
                  </a:lnTo>
                  <a:lnTo>
                    <a:pt x="2132" y="1569"/>
                  </a:lnTo>
                  <a:lnTo>
                    <a:pt x="2146" y="1542"/>
                  </a:lnTo>
                  <a:lnTo>
                    <a:pt x="2157" y="1519"/>
                  </a:lnTo>
                  <a:lnTo>
                    <a:pt x="2157" y="1512"/>
                  </a:lnTo>
                  <a:lnTo>
                    <a:pt x="2156" y="1503"/>
                  </a:lnTo>
                  <a:lnTo>
                    <a:pt x="2159" y="1477"/>
                  </a:lnTo>
                  <a:lnTo>
                    <a:pt x="2152" y="1463"/>
                  </a:lnTo>
                  <a:lnTo>
                    <a:pt x="2144" y="1450"/>
                  </a:lnTo>
                  <a:lnTo>
                    <a:pt x="2137" y="1436"/>
                  </a:lnTo>
                  <a:lnTo>
                    <a:pt x="2130" y="1421"/>
                  </a:lnTo>
                  <a:lnTo>
                    <a:pt x="2122" y="1408"/>
                  </a:lnTo>
                  <a:lnTo>
                    <a:pt x="2115" y="1394"/>
                  </a:lnTo>
                  <a:lnTo>
                    <a:pt x="2109" y="1382"/>
                  </a:lnTo>
                  <a:lnTo>
                    <a:pt x="2104" y="1370"/>
                  </a:lnTo>
                  <a:lnTo>
                    <a:pt x="1811" y="1380"/>
                  </a:lnTo>
                  <a:lnTo>
                    <a:pt x="1782" y="1388"/>
                  </a:lnTo>
                  <a:lnTo>
                    <a:pt x="1759" y="1400"/>
                  </a:lnTo>
                  <a:lnTo>
                    <a:pt x="1744" y="1415"/>
                  </a:lnTo>
                  <a:lnTo>
                    <a:pt x="1733" y="1432"/>
                  </a:lnTo>
                  <a:lnTo>
                    <a:pt x="1722" y="1448"/>
                  </a:lnTo>
                  <a:lnTo>
                    <a:pt x="1707" y="1463"/>
                  </a:lnTo>
                  <a:lnTo>
                    <a:pt x="1685" y="1477"/>
                  </a:lnTo>
                  <a:lnTo>
                    <a:pt x="1656" y="1485"/>
                  </a:lnTo>
                  <a:lnTo>
                    <a:pt x="1635" y="1467"/>
                  </a:lnTo>
                  <a:lnTo>
                    <a:pt x="1633" y="1439"/>
                  </a:lnTo>
                  <a:lnTo>
                    <a:pt x="1635" y="1413"/>
                  </a:lnTo>
                  <a:lnTo>
                    <a:pt x="1619" y="1397"/>
                  </a:lnTo>
                  <a:lnTo>
                    <a:pt x="1624" y="1301"/>
                  </a:lnTo>
                  <a:lnTo>
                    <a:pt x="1644" y="1313"/>
                  </a:lnTo>
                  <a:lnTo>
                    <a:pt x="1665" y="1325"/>
                  </a:lnTo>
                  <a:lnTo>
                    <a:pt x="1685" y="1336"/>
                  </a:lnTo>
                  <a:lnTo>
                    <a:pt x="1707" y="1347"/>
                  </a:lnTo>
                  <a:lnTo>
                    <a:pt x="1732" y="1357"/>
                  </a:lnTo>
                  <a:lnTo>
                    <a:pt x="1756" y="1365"/>
                  </a:lnTo>
                  <a:lnTo>
                    <a:pt x="1783" y="1373"/>
                  </a:lnTo>
                  <a:lnTo>
                    <a:pt x="1811" y="1380"/>
                  </a:lnTo>
                  <a:lnTo>
                    <a:pt x="2104" y="1370"/>
                  </a:lnTo>
                  <a:lnTo>
                    <a:pt x="2076" y="1367"/>
                  </a:lnTo>
                  <a:lnTo>
                    <a:pt x="2046" y="1362"/>
                  </a:lnTo>
                  <a:lnTo>
                    <a:pt x="2019" y="1357"/>
                  </a:lnTo>
                  <a:lnTo>
                    <a:pt x="1989" y="1351"/>
                  </a:lnTo>
                  <a:lnTo>
                    <a:pt x="1961" y="1344"/>
                  </a:lnTo>
                  <a:lnTo>
                    <a:pt x="1933" y="1336"/>
                  </a:lnTo>
                  <a:lnTo>
                    <a:pt x="1906" y="1328"/>
                  </a:lnTo>
                  <a:lnTo>
                    <a:pt x="1880" y="1319"/>
                  </a:lnTo>
                  <a:lnTo>
                    <a:pt x="1854" y="1310"/>
                  </a:lnTo>
                  <a:lnTo>
                    <a:pt x="1830" y="1300"/>
                  </a:lnTo>
                  <a:lnTo>
                    <a:pt x="1807" y="1289"/>
                  </a:lnTo>
                  <a:lnTo>
                    <a:pt x="1787" y="1278"/>
                  </a:lnTo>
                  <a:lnTo>
                    <a:pt x="1769" y="1267"/>
                  </a:lnTo>
                  <a:lnTo>
                    <a:pt x="1752" y="1255"/>
                  </a:lnTo>
                  <a:lnTo>
                    <a:pt x="1739" y="1243"/>
                  </a:lnTo>
                  <a:lnTo>
                    <a:pt x="1728" y="1231"/>
                  </a:lnTo>
                  <a:lnTo>
                    <a:pt x="1719" y="1219"/>
                  </a:lnTo>
                  <a:lnTo>
                    <a:pt x="1707" y="1207"/>
                  </a:lnTo>
                  <a:lnTo>
                    <a:pt x="1694" y="1195"/>
                  </a:lnTo>
                  <a:lnTo>
                    <a:pt x="1680" y="1184"/>
                  </a:lnTo>
                  <a:lnTo>
                    <a:pt x="1663" y="1173"/>
                  </a:lnTo>
                  <a:lnTo>
                    <a:pt x="1646" y="1162"/>
                  </a:lnTo>
                  <a:lnTo>
                    <a:pt x="1628" y="1153"/>
                  </a:lnTo>
                  <a:lnTo>
                    <a:pt x="1611" y="1147"/>
                  </a:lnTo>
                  <a:lnTo>
                    <a:pt x="1611" y="1106"/>
                  </a:lnTo>
                  <a:lnTo>
                    <a:pt x="1604" y="1072"/>
                  </a:lnTo>
                  <a:lnTo>
                    <a:pt x="1591" y="1041"/>
                  </a:lnTo>
                  <a:lnTo>
                    <a:pt x="1578" y="1006"/>
                  </a:lnTo>
                  <a:lnTo>
                    <a:pt x="1565" y="992"/>
                  </a:lnTo>
                  <a:lnTo>
                    <a:pt x="1546" y="979"/>
                  </a:lnTo>
                  <a:lnTo>
                    <a:pt x="1528" y="963"/>
                  </a:lnTo>
                  <a:lnTo>
                    <a:pt x="1506" y="949"/>
                  </a:lnTo>
                  <a:lnTo>
                    <a:pt x="1485" y="933"/>
                  </a:lnTo>
                  <a:lnTo>
                    <a:pt x="1465" y="917"/>
                  </a:lnTo>
                  <a:lnTo>
                    <a:pt x="1446" y="903"/>
                  </a:lnTo>
                  <a:lnTo>
                    <a:pt x="1432" y="887"/>
                  </a:lnTo>
                  <a:lnTo>
                    <a:pt x="1450" y="886"/>
                  </a:lnTo>
                  <a:lnTo>
                    <a:pt x="1469" y="885"/>
                  </a:lnTo>
                  <a:lnTo>
                    <a:pt x="1487" y="885"/>
                  </a:lnTo>
                  <a:lnTo>
                    <a:pt x="1506" y="883"/>
                  </a:lnTo>
                  <a:lnTo>
                    <a:pt x="1524" y="882"/>
                  </a:lnTo>
                  <a:lnTo>
                    <a:pt x="1541" y="880"/>
                  </a:lnTo>
                  <a:lnTo>
                    <a:pt x="1559" y="878"/>
                  </a:lnTo>
                  <a:lnTo>
                    <a:pt x="1578" y="877"/>
                  </a:lnTo>
                  <a:lnTo>
                    <a:pt x="1594" y="876"/>
                  </a:lnTo>
                  <a:lnTo>
                    <a:pt x="1613" y="874"/>
                  </a:lnTo>
                  <a:lnTo>
                    <a:pt x="1632" y="872"/>
                  </a:lnTo>
                  <a:lnTo>
                    <a:pt x="1650" y="870"/>
                  </a:lnTo>
                  <a:lnTo>
                    <a:pt x="1670" y="868"/>
                  </a:lnTo>
                  <a:lnTo>
                    <a:pt x="1689" y="865"/>
                  </a:lnTo>
                  <a:lnTo>
                    <a:pt x="1709" y="863"/>
                  </a:lnTo>
                  <a:lnTo>
                    <a:pt x="1730" y="860"/>
                  </a:lnTo>
                  <a:lnTo>
                    <a:pt x="1750" y="851"/>
                  </a:lnTo>
                  <a:lnTo>
                    <a:pt x="1769" y="842"/>
                  </a:lnTo>
                  <a:lnTo>
                    <a:pt x="1785" y="834"/>
                  </a:lnTo>
                  <a:lnTo>
                    <a:pt x="1798" y="824"/>
                  </a:lnTo>
                  <a:lnTo>
                    <a:pt x="1809" y="813"/>
                  </a:lnTo>
                  <a:lnTo>
                    <a:pt x="1819" y="801"/>
                  </a:lnTo>
                  <a:lnTo>
                    <a:pt x="1826" y="786"/>
                  </a:lnTo>
                  <a:lnTo>
                    <a:pt x="1830" y="769"/>
                  </a:lnTo>
                  <a:lnTo>
                    <a:pt x="1837" y="762"/>
                  </a:lnTo>
                  <a:lnTo>
                    <a:pt x="1850" y="759"/>
                  </a:lnTo>
                  <a:lnTo>
                    <a:pt x="1865" y="759"/>
                  </a:lnTo>
                  <a:lnTo>
                    <a:pt x="1882" y="759"/>
                  </a:lnTo>
                  <a:lnTo>
                    <a:pt x="1898" y="760"/>
                  </a:lnTo>
                  <a:lnTo>
                    <a:pt x="1917" y="760"/>
                  </a:lnTo>
                  <a:lnTo>
                    <a:pt x="1935" y="757"/>
                  </a:lnTo>
                  <a:lnTo>
                    <a:pt x="1952" y="753"/>
                  </a:lnTo>
                  <a:lnTo>
                    <a:pt x="1982" y="745"/>
                  </a:lnTo>
                  <a:lnTo>
                    <a:pt x="2006" y="738"/>
                  </a:lnTo>
                  <a:lnTo>
                    <a:pt x="2028" y="731"/>
                  </a:lnTo>
                  <a:lnTo>
                    <a:pt x="2044" y="722"/>
                  </a:lnTo>
                  <a:lnTo>
                    <a:pt x="2059" y="711"/>
                  </a:lnTo>
                  <a:lnTo>
                    <a:pt x="2072" y="700"/>
                  </a:lnTo>
                  <a:lnTo>
                    <a:pt x="2083" y="686"/>
                  </a:lnTo>
                  <a:lnTo>
                    <a:pt x="2094" y="670"/>
                  </a:lnTo>
                  <a:lnTo>
                    <a:pt x="2104" y="647"/>
                  </a:lnTo>
                  <a:lnTo>
                    <a:pt x="2107" y="628"/>
                  </a:lnTo>
                  <a:lnTo>
                    <a:pt x="2106" y="611"/>
                  </a:lnTo>
                  <a:lnTo>
                    <a:pt x="2100" y="595"/>
                  </a:lnTo>
                  <a:lnTo>
                    <a:pt x="2089" y="582"/>
                  </a:lnTo>
                  <a:lnTo>
                    <a:pt x="2074" y="567"/>
                  </a:lnTo>
                  <a:lnTo>
                    <a:pt x="2054" y="553"/>
                  </a:lnTo>
                  <a:lnTo>
                    <a:pt x="2032" y="537"/>
                  </a:lnTo>
                  <a:lnTo>
                    <a:pt x="2080" y="520"/>
                  </a:lnTo>
                  <a:lnTo>
                    <a:pt x="2115" y="498"/>
                  </a:lnTo>
                  <a:lnTo>
                    <a:pt x="2135" y="472"/>
                  </a:lnTo>
                  <a:lnTo>
                    <a:pt x="2143" y="442"/>
                  </a:lnTo>
                  <a:lnTo>
                    <a:pt x="2133" y="411"/>
                  </a:lnTo>
                  <a:lnTo>
                    <a:pt x="2104" y="377"/>
                  </a:lnTo>
                  <a:lnTo>
                    <a:pt x="2056" y="342"/>
                  </a:lnTo>
                  <a:lnTo>
                    <a:pt x="1987" y="306"/>
                  </a:lnTo>
                  <a:lnTo>
                    <a:pt x="1993" y="302"/>
                  </a:lnTo>
                  <a:lnTo>
                    <a:pt x="2009" y="291"/>
                  </a:lnTo>
                  <a:lnTo>
                    <a:pt x="2030" y="275"/>
                  </a:lnTo>
                  <a:lnTo>
                    <a:pt x="2052" y="255"/>
                  </a:lnTo>
                  <a:lnTo>
                    <a:pt x="2069" y="231"/>
                  </a:lnTo>
                  <a:lnTo>
                    <a:pt x="2078" y="204"/>
                  </a:lnTo>
                  <a:lnTo>
                    <a:pt x="2072" y="177"/>
                  </a:lnTo>
                  <a:lnTo>
                    <a:pt x="2050" y="149"/>
                  </a:lnTo>
                  <a:lnTo>
                    <a:pt x="2037" y="141"/>
                  </a:lnTo>
                  <a:lnTo>
                    <a:pt x="2024" y="132"/>
                  </a:lnTo>
                  <a:lnTo>
                    <a:pt x="2011" y="126"/>
                  </a:lnTo>
                  <a:lnTo>
                    <a:pt x="1996" y="120"/>
                  </a:lnTo>
                  <a:lnTo>
                    <a:pt x="1982" y="115"/>
                  </a:lnTo>
                  <a:lnTo>
                    <a:pt x="1965" y="112"/>
                  </a:lnTo>
                  <a:lnTo>
                    <a:pt x="1946" y="109"/>
                  </a:lnTo>
                  <a:lnTo>
                    <a:pt x="1928" y="108"/>
                  </a:lnTo>
                  <a:lnTo>
                    <a:pt x="1907" y="107"/>
                  </a:lnTo>
                  <a:lnTo>
                    <a:pt x="1885" y="107"/>
                  </a:lnTo>
                  <a:lnTo>
                    <a:pt x="1863" y="108"/>
                  </a:lnTo>
                  <a:lnTo>
                    <a:pt x="1839" y="109"/>
                  </a:lnTo>
                  <a:lnTo>
                    <a:pt x="1811" y="111"/>
                  </a:lnTo>
                  <a:lnTo>
                    <a:pt x="1785" y="113"/>
                  </a:lnTo>
                  <a:lnTo>
                    <a:pt x="1756" y="117"/>
                  </a:lnTo>
                  <a:lnTo>
                    <a:pt x="1724" y="120"/>
                  </a:lnTo>
                  <a:lnTo>
                    <a:pt x="1732" y="103"/>
                  </a:lnTo>
                  <a:lnTo>
                    <a:pt x="1730" y="89"/>
                  </a:lnTo>
                  <a:lnTo>
                    <a:pt x="1720" y="76"/>
                  </a:lnTo>
                  <a:lnTo>
                    <a:pt x="1706" y="63"/>
                  </a:lnTo>
                  <a:lnTo>
                    <a:pt x="1685" y="54"/>
                  </a:lnTo>
                  <a:lnTo>
                    <a:pt x="1659" y="46"/>
                  </a:lnTo>
                  <a:lnTo>
                    <a:pt x="1630" y="40"/>
                  </a:lnTo>
                  <a:lnTo>
                    <a:pt x="1596" y="36"/>
                  </a:lnTo>
                  <a:lnTo>
                    <a:pt x="1559" y="33"/>
                  </a:lnTo>
                  <a:lnTo>
                    <a:pt x="1520" y="32"/>
                  </a:lnTo>
                  <a:lnTo>
                    <a:pt x="1482" y="33"/>
                  </a:lnTo>
                  <a:lnTo>
                    <a:pt x="1441" y="36"/>
                  </a:lnTo>
                  <a:lnTo>
                    <a:pt x="1400" y="39"/>
                  </a:lnTo>
                  <a:lnTo>
                    <a:pt x="1361" y="45"/>
                  </a:lnTo>
                  <a:lnTo>
                    <a:pt x="1324" y="53"/>
                  </a:lnTo>
                  <a:lnTo>
                    <a:pt x="1289" y="62"/>
                  </a:lnTo>
                  <a:lnTo>
                    <a:pt x="1269" y="48"/>
                  </a:lnTo>
                  <a:lnTo>
                    <a:pt x="1243" y="36"/>
                  </a:lnTo>
                  <a:lnTo>
                    <a:pt x="1213" y="26"/>
                  </a:lnTo>
                  <a:lnTo>
                    <a:pt x="1182" y="17"/>
                  </a:lnTo>
                  <a:lnTo>
                    <a:pt x="1144" y="10"/>
                  </a:lnTo>
                  <a:lnTo>
                    <a:pt x="1106" y="5"/>
                  </a:lnTo>
                  <a:lnTo>
                    <a:pt x="1065" y="2"/>
                  </a:lnTo>
                  <a:lnTo>
                    <a:pt x="1022" y="0"/>
                  </a:lnTo>
                  <a:lnTo>
                    <a:pt x="978" y="2"/>
                  </a:lnTo>
                  <a:lnTo>
                    <a:pt x="932" y="5"/>
                  </a:lnTo>
                  <a:lnTo>
                    <a:pt x="885" y="10"/>
                  </a:lnTo>
                  <a:lnTo>
                    <a:pt x="839" y="17"/>
                  </a:lnTo>
                  <a:lnTo>
                    <a:pt x="791" y="27"/>
                  </a:lnTo>
                  <a:lnTo>
                    <a:pt x="744" y="39"/>
                  </a:lnTo>
                  <a:lnTo>
                    <a:pt x="700" y="54"/>
                  </a:lnTo>
                  <a:lnTo>
                    <a:pt x="656" y="71"/>
                  </a:lnTo>
                  <a:lnTo>
                    <a:pt x="604" y="61"/>
                  </a:lnTo>
                  <a:lnTo>
                    <a:pt x="554" y="54"/>
                  </a:lnTo>
                  <a:lnTo>
                    <a:pt x="506" y="49"/>
                  </a:lnTo>
                  <a:lnTo>
                    <a:pt x="457" y="46"/>
                  </a:lnTo>
                  <a:lnTo>
                    <a:pt x="411" y="46"/>
                  </a:lnTo>
                  <a:lnTo>
                    <a:pt x="369" y="48"/>
                  </a:lnTo>
                  <a:lnTo>
                    <a:pt x="326" y="50"/>
                  </a:lnTo>
                  <a:lnTo>
                    <a:pt x="287" y="55"/>
                  </a:lnTo>
                  <a:lnTo>
                    <a:pt x="248" y="60"/>
                  </a:lnTo>
                  <a:lnTo>
                    <a:pt x="215" y="67"/>
                  </a:lnTo>
                  <a:lnTo>
                    <a:pt x="182" y="74"/>
                  </a:lnTo>
                  <a:lnTo>
                    <a:pt x="152" y="82"/>
                  </a:lnTo>
                  <a:lnTo>
                    <a:pt x="126" y="90"/>
                  </a:lnTo>
                  <a:lnTo>
                    <a:pt x="104" y="99"/>
                  </a:lnTo>
                  <a:lnTo>
                    <a:pt x="83" y="107"/>
                  </a:lnTo>
                  <a:lnTo>
                    <a:pt x="67" y="115"/>
                  </a:lnTo>
                  <a:lnTo>
                    <a:pt x="28" y="154"/>
                  </a:lnTo>
                  <a:lnTo>
                    <a:pt x="7" y="191"/>
                  </a:lnTo>
                  <a:lnTo>
                    <a:pt x="0" y="221"/>
                  </a:lnTo>
                  <a:lnTo>
                    <a:pt x="6" y="246"/>
                  </a:lnTo>
                  <a:lnTo>
                    <a:pt x="20" y="266"/>
                  </a:lnTo>
                  <a:lnTo>
                    <a:pt x="39" y="279"/>
                  </a:lnTo>
                  <a:lnTo>
                    <a:pt x="59" y="285"/>
                  </a:lnTo>
                  <a:lnTo>
                    <a:pt x="78" y="284"/>
                  </a:lnTo>
                  <a:lnTo>
                    <a:pt x="72" y="280"/>
                  </a:lnTo>
                  <a:lnTo>
                    <a:pt x="59" y="267"/>
                  </a:lnTo>
                  <a:lnTo>
                    <a:pt x="48" y="240"/>
                  </a:lnTo>
                  <a:lnTo>
                    <a:pt x="43" y="198"/>
                  </a:lnTo>
                  <a:lnTo>
                    <a:pt x="46" y="185"/>
                  </a:lnTo>
                  <a:lnTo>
                    <a:pt x="57" y="170"/>
                  </a:lnTo>
                  <a:lnTo>
                    <a:pt x="74" y="157"/>
                  </a:lnTo>
                  <a:lnTo>
                    <a:pt x="96" y="142"/>
                  </a:lnTo>
                  <a:lnTo>
                    <a:pt x="126" y="129"/>
                  </a:lnTo>
                  <a:lnTo>
                    <a:pt x="159" y="115"/>
                  </a:lnTo>
                  <a:lnTo>
                    <a:pt x="196" y="103"/>
                  </a:lnTo>
                  <a:lnTo>
                    <a:pt x="239" y="94"/>
                  </a:lnTo>
                  <a:lnTo>
                    <a:pt x="285" y="85"/>
                  </a:lnTo>
                  <a:lnTo>
                    <a:pt x="333" y="78"/>
                  </a:lnTo>
                  <a:lnTo>
                    <a:pt x="385" y="74"/>
                  </a:lnTo>
                  <a:lnTo>
                    <a:pt x="439" y="73"/>
                  </a:lnTo>
                  <a:lnTo>
                    <a:pt x="494" y="76"/>
                  </a:lnTo>
                  <a:lnTo>
                    <a:pt x="552" y="80"/>
                  </a:lnTo>
                  <a:lnTo>
                    <a:pt x="611" y="90"/>
                  </a:lnTo>
                  <a:lnTo>
                    <a:pt x="669" y="103"/>
                  </a:lnTo>
                  <a:lnTo>
                    <a:pt x="682" y="97"/>
                  </a:lnTo>
                  <a:lnTo>
                    <a:pt x="698" y="90"/>
                  </a:lnTo>
                  <a:lnTo>
                    <a:pt x="719" y="82"/>
                  </a:lnTo>
                  <a:lnTo>
                    <a:pt x="744" y="73"/>
                  </a:lnTo>
                  <a:lnTo>
                    <a:pt x="774" y="65"/>
                  </a:lnTo>
                  <a:lnTo>
                    <a:pt x="806" y="57"/>
                  </a:lnTo>
                  <a:lnTo>
                    <a:pt x="841" y="49"/>
                  </a:lnTo>
                  <a:lnTo>
                    <a:pt x="878" y="43"/>
                  </a:lnTo>
                  <a:lnTo>
                    <a:pt x="917" y="37"/>
                  </a:lnTo>
                  <a:lnTo>
                    <a:pt x="957" y="33"/>
                  </a:lnTo>
                  <a:lnTo>
                    <a:pt x="1000" y="31"/>
                  </a:lnTo>
                  <a:lnTo>
                    <a:pt x="1041" y="31"/>
                  </a:lnTo>
                  <a:lnTo>
                    <a:pt x="1083" y="34"/>
                  </a:lnTo>
                  <a:lnTo>
                    <a:pt x="1126" y="39"/>
                  </a:lnTo>
                  <a:lnTo>
                    <a:pt x="1169" y="48"/>
                  </a:lnTo>
                  <a:lnTo>
                    <a:pt x="1209" y="60"/>
                  </a:lnTo>
                  <a:lnTo>
                    <a:pt x="1220" y="67"/>
                  </a:lnTo>
                  <a:lnTo>
                    <a:pt x="1224" y="83"/>
                  </a:lnTo>
                  <a:lnTo>
                    <a:pt x="1219" y="97"/>
                  </a:lnTo>
                  <a:lnTo>
                    <a:pt x="1207" y="106"/>
                  </a:lnTo>
                  <a:lnTo>
                    <a:pt x="1222" y="113"/>
                  </a:lnTo>
                  <a:lnTo>
                    <a:pt x="1278" y="95"/>
                  </a:lnTo>
                  <a:lnTo>
                    <a:pt x="1330" y="80"/>
                  </a:lnTo>
                  <a:lnTo>
                    <a:pt x="1380" y="69"/>
                  </a:lnTo>
                  <a:lnTo>
                    <a:pt x="1428" y="61"/>
                  </a:lnTo>
                  <a:lnTo>
                    <a:pt x="1472" y="56"/>
                  </a:lnTo>
                  <a:lnTo>
                    <a:pt x="1513" y="54"/>
                  </a:lnTo>
                  <a:lnTo>
                    <a:pt x="1550" y="55"/>
                  </a:lnTo>
                  <a:lnTo>
                    <a:pt x="1583" y="57"/>
                  </a:lnTo>
                  <a:lnTo>
                    <a:pt x="1613" y="63"/>
                  </a:lnTo>
                  <a:lnTo>
                    <a:pt x="1635" y="71"/>
                  </a:lnTo>
                  <a:lnTo>
                    <a:pt x="1654" y="79"/>
                  </a:lnTo>
                  <a:lnTo>
                    <a:pt x="1667" y="90"/>
                  </a:lnTo>
                  <a:lnTo>
                    <a:pt x="1674" y="102"/>
                  </a:lnTo>
                  <a:lnTo>
                    <a:pt x="1676" y="115"/>
                  </a:lnTo>
                  <a:lnTo>
                    <a:pt x="1670" y="130"/>
                  </a:lnTo>
                  <a:lnTo>
                    <a:pt x="1657" y="146"/>
                  </a:lnTo>
                  <a:lnTo>
                    <a:pt x="1682" y="146"/>
                  </a:lnTo>
                  <a:lnTo>
                    <a:pt x="1706" y="145"/>
                  </a:lnTo>
                  <a:lnTo>
                    <a:pt x="1730" y="143"/>
                  </a:lnTo>
                  <a:lnTo>
                    <a:pt x="1756" y="141"/>
                  </a:lnTo>
                  <a:lnTo>
                    <a:pt x="1780" y="140"/>
                  </a:lnTo>
                  <a:lnTo>
                    <a:pt x="1806" y="139"/>
                  </a:lnTo>
                  <a:lnTo>
                    <a:pt x="1830" y="137"/>
                  </a:lnTo>
                  <a:lnTo>
                    <a:pt x="1854" y="136"/>
                  </a:lnTo>
                  <a:lnTo>
                    <a:pt x="1878" y="137"/>
                  </a:lnTo>
                  <a:lnTo>
                    <a:pt x="1900" y="139"/>
                  </a:lnTo>
                  <a:lnTo>
                    <a:pt x="1924" y="141"/>
                  </a:lnTo>
                  <a:lnTo>
                    <a:pt x="1944" y="145"/>
                  </a:lnTo>
                  <a:lnTo>
                    <a:pt x="1965" y="151"/>
                  </a:lnTo>
                  <a:lnTo>
                    <a:pt x="1983" y="158"/>
                  </a:lnTo>
                  <a:lnTo>
                    <a:pt x="2002" y="166"/>
                  </a:lnTo>
                  <a:lnTo>
                    <a:pt x="2019" y="178"/>
                  </a:lnTo>
                  <a:lnTo>
                    <a:pt x="2024" y="206"/>
                  </a:lnTo>
                  <a:lnTo>
                    <a:pt x="2019" y="229"/>
                  </a:lnTo>
                  <a:lnTo>
                    <a:pt x="2006" y="249"/>
                  </a:lnTo>
                  <a:lnTo>
                    <a:pt x="1987" y="266"/>
                  </a:lnTo>
                  <a:lnTo>
                    <a:pt x="1967" y="281"/>
                  </a:lnTo>
                  <a:lnTo>
                    <a:pt x="1946" y="295"/>
                  </a:lnTo>
                  <a:lnTo>
                    <a:pt x="1932" y="308"/>
                  </a:lnTo>
                  <a:lnTo>
                    <a:pt x="1920" y="321"/>
                  </a:lnTo>
                  <a:lnTo>
                    <a:pt x="1950" y="325"/>
                  </a:lnTo>
                  <a:lnTo>
                    <a:pt x="1982" y="335"/>
                  </a:lnTo>
                  <a:lnTo>
                    <a:pt x="2013" y="350"/>
                  </a:lnTo>
                  <a:lnTo>
                    <a:pt x="2044" y="372"/>
                  </a:lnTo>
                  <a:lnTo>
                    <a:pt x="2069" y="396"/>
                  </a:lnTo>
                  <a:lnTo>
                    <a:pt x="2089" y="423"/>
                  </a:lnTo>
                  <a:lnTo>
                    <a:pt x="2098" y="451"/>
                  </a:lnTo>
                  <a:lnTo>
                    <a:pt x="2094" y="479"/>
                  </a:lnTo>
                  <a:lnTo>
                    <a:pt x="2085" y="490"/>
                  </a:lnTo>
                  <a:lnTo>
                    <a:pt x="2069" y="502"/>
                  </a:lnTo>
                  <a:lnTo>
                    <a:pt x="2044" y="512"/>
                  </a:lnTo>
                  <a:lnTo>
                    <a:pt x="2017" y="520"/>
                  </a:lnTo>
                  <a:lnTo>
                    <a:pt x="1983" y="526"/>
                  </a:lnTo>
                  <a:lnTo>
                    <a:pt x="1948" y="527"/>
                  </a:lnTo>
                  <a:lnTo>
                    <a:pt x="1915" y="524"/>
                  </a:lnTo>
                  <a:lnTo>
                    <a:pt x="1882" y="514"/>
                  </a:lnTo>
                  <a:lnTo>
                    <a:pt x="1870" y="521"/>
                  </a:lnTo>
                  <a:lnTo>
                    <a:pt x="1857" y="528"/>
                  </a:lnTo>
                  <a:lnTo>
                    <a:pt x="1850" y="537"/>
                  </a:lnTo>
                  <a:lnTo>
                    <a:pt x="1856" y="550"/>
                  </a:lnTo>
                  <a:lnTo>
                    <a:pt x="1991" y="549"/>
                  </a:lnTo>
                  <a:lnTo>
                    <a:pt x="2009" y="554"/>
                  </a:lnTo>
                  <a:lnTo>
                    <a:pt x="2024" y="562"/>
                  </a:lnTo>
                  <a:lnTo>
                    <a:pt x="2037" y="571"/>
                  </a:lnTo>
                  <a:lnTo>
                    <a:pt x="2048" y="581"/>
                  </a:lnTo>
                  <a:lnTo>
                    <a:pt x="2057" y="591"/>
                  </a:lnTo>
                  <a:lnTo>
                    <a:pt x="2063" y="602"/>
                  </a:lnTo>
                  <a:lnTo>
                    <a:pt x="2067" y="612"/>
                  </a:lnTo>
                  <a:lnTo>
                    <a:pt x="2069" y="621"/>
                  </a:lnTo>
                  <a:lnTo>
                    <a:pt x="2067" y="640"/>
                  </a:lnTo>
                  <a:lnTo>
                    <a:pt x="2061" y="657"/>
                  </a:lnTo>
                  <a:lnTo>
                    <a:pt x="2050" y="673"/>
                  </a:lnTo>
                  <a:lnTo>
                    <a:pt x="2033" y="686"/>
                  </a:lnTo>
                  <a:lnTo>
                    <a:pt x="2015" y="698"/>
                  </a:lnTo>
                  <a:lnTo>
                    <a:pt x="1994" y="708"/>
                  </a:lnTo>
                  <a:lnTo>
                    <a:pt x="1970" y="716"/>
                  </a:lnTo>
                  <a:lnTo>
                    <a:pt x="1946" y="723"/>
                  </a:lnTo>
                  <a:lnTo>
                    <a:pt x="1920" y="727"/>
                  </a:lnTo>
                  <a:lnTo>
                    <a:pt x="1894" y="731"/>
                  </a:lnTo>
                  <a:lnTo>
                    <a:pt x="1869" y="732"/>
                  </a:lnTo>
                  <a:lnTo>
                    <a:pt x="1844" y="731"/>
                  </a:lnTo>
                  <a:lnTo>
                    <a:pt x="1822" y="727"/>
                  </a:lnTo>
                  <a:lnTo>
                    <a:pt x="1802" y="722"/>
                  </a:lnTo>
                  <a:lnTo>
                    <a:pt x="1785" y="715"/>
                  </a:lnTo>
                  <a:lnTo>
                    <a:pt x="1772" y="707"/>
                  </a:lnTo>
                  <a:lnTo>
                    <a:pt x="1743" y="714"/>
                  </a:lnTo>
                  <a:lnTo>
                    <a:pt x="1732" y="721"/>
                  </a:lnTo>
                  <a:lnTo>
                    <a:pt x="1737" y="730"/>
                  </a:lnTo>
                  <a:lnTo>
                    <a:pt x="1750" y="738"/>
                  </a:lnTo>
                  <a:lnTo>
                    <a:pt x="1769" y="746"/>
                  </a:lnTo>
                  <a:lnTo>
                    <a:pt x="1787" y="755"/>
                  </a:lnTo>
                  <a:lnTo>
                    <a:pt x="1802" y="765"/>
                  </a:lnTo>
                  <a:lnTo>
                    <a:pt x="1804" y="773"/>
                  </a:lnTo>
                  <a:lnTo>
                    <a:pt x="1800" y="786"/>
                  </a:lnTo>
                  <a:lnTo>
                    <a:pt x="1791" y="799"/>
                  </a:lnTo>
                  <a:lnTo>
                    <a:pt x="1776" y="809"/>
                  </a:lnTo>
                  <a:lnTo>
                    <a:pt x="1757" y="820"/>
                  </a:lnTo>
                  <a:lnTo>
                    <a:pt x="1737" y="829"/>
                  </a:lnTo>
                  <a:lnTo>
                    <a:pt x="1715" y="836"/>
                  </a:lnTo>
                  <a:lnTo>
                    <a:pt x="1693" y="842"/>
                  </a:lnTo>
                  <a:lnTo>
                    <a:pt x="1670" y="846"/>
                  </a:lnTo>
                  <a:lnTo>
                    <a:pt x="1650" y="847"/>
                  </a:lnTo>
                  <a:lnTo>
                    <a:pt x="1630" y="848"/>
                  </a:lnTo>
                  <a:lnTo>
                    <a:pt x="1609" y="851"/>
                  </a:lnTo>
                  <a:lnTo>
                    <a:pt x="1589" y="852"/>
                  </a:lnTo>
                  <a:lnTo>
                    <a:pt x="1569" y="854"/>
                  </a:lnTo>
                  <a:lnTo>
                    <a:pt x="1546" y="855"/>
                  </a:lnTo>
                  <a:lnTo>
                    <a:pt x="1526" y="857"/>
                  </a:lnTo>
                  <a:lnTo>
                    <a:pt x="1504" y="858"/>
                  </a:lnTo>
                  <a:lnTo>
                    <a:pt x="1482" y="859"/>
                  </a:lnTo>
                  <a:lnTo>
                    <a:pt x="1459" y="859"/>
                  </a:lnTo>
                  <a:lnTo>
                    <a:pt x="1437" y="860"/>
                  </a:lnTo>
                  <a:lnTo>
                    <a:pt x="1415" y="860"/>
                  </a:lnTo>
                  <a:lnTo>
                    <a:pt x="1393" y="859"/>
                  </a:lnTo>
                  <a:lnTo>
                    <a:pt x="1369" y="859"/>
                  </a:lnTo>
                  <a:lnTo>
                    <a:pt x="1346" y="858"/>
                  </a:lnTo>
                  <a:lnTo>
                    <a:pt x="1322" y="855"/>
                  </a:lnTo>
                  <a:lnTo>
                    <a:pt x="1322" y="846"/>
                  </a:lnTo>
                  <a:lnTo>
                    <a:pt x="1419" y="841"/>
                  </a:lnTo>
                  <a:lnTo>
                    <a:pt x="1419" y="828"/>
                  </a:lnTo>
                  <a:lnTo>
                    <a:pt x="1393" y="829"/>
                  </a:lnTo>
                  <a:lnTo>
                    <a:pt x="1365" y="830"/>
                  </a:lnTo>
                  <a:lnTo>
                    <a:pt x="1339" y="830"/>
                  </a:lnTo>
                  <a:lnTo>
                    <a:pt x="1311" y="830"/>
                  </a:lnTo>
                  <a:lnTo>
                    <a:pt x="1283" y="830"/>
                  </a:lnTo>
                  <a:lnTo>
                    <a:pt x="1257" y="831"/>
                  </a:lnTo>
                  <a:lnTo>
                    <a:pt x="1230" y="832"/>
                  </a:lnTo>
                  <a:lnTo>
                    <a:pt x="1204" y="834"/>
                  </a:lnTo>
                  <a:lnTo>
                    <a:pt x="1217" y="826"/>
                  </a:lnTo>
                  <a:lnTo>
                    <a:pt x="1232" y="820"/>
                  </a:lnTo>
                  <a:lnTo>
                    <a:pt x="1248" y="817"/>
                  </a:lnTo>
                  <a:lnTo>
                    <a:pt x="1267" y="813"/>
                  </a:lnTo>
                  <a:lnTo>
                    <a:pt x="1285" y="811"/>
                  </a:lnTo>
                  <a:lnTo>
                    <a:pt x="1302" y="808"/>
                  </a:lnTo>
                  <a:lnTo>
                    <a:pt x="1317" y="806"/>
                  </a:lnTo>
                  <a:lnTo>
                    <a:pt x="1330" y="802"/>
                  </a:lnTo>
                  <a:lnTo>
                    <a:pt x="1309" y="801"/>
                  </a:lnTo>
                  <a:lnTo>
                    <a:pt x="1289" y="801"/>
                  </a:lnTo>
                  <a:lnTo>
                    <a:pt x="1269" y="802"/>
                  </a:lnTo>
                  <a:lnTo>
                    <a:pt x="1248" y="802"/>
                  </a:lnTo>
                  <a:lnTo>
                    <a:pt x="1228" y="802"/>
                  </a:lnTo>
                  <a:lnTo>
                    <a:pt x="1207" y="802"/>
                  </a:lnTo>
                  <a:lnTo>
                    <a:pt x="1187" y="802"/>
                  </a:lnTo>
                  <a:lnTo>
                    <a:pt x="1165" y="800"/>
                  </a:lnTo>
                  <a:lnTo>
                    <a:pt x="1170" y="795"/>
                  </a:lnTo>
                  <a:lnTo>
                    <a:pt x="1182" y="790"/>
                  </a:lnTo>
                  <a:lnTo>
                    <a:pt x="1196" y="786"/>
                  </a:lnTo>
                  <a:lnTo>
                    <a:pt x="1211" y="783"/>
                  </a:lnTo>
                  <a:lnTo>
                    <a:pt x="1226" y="780"/>
                  </a:lnTo>
                  <a:lnTo>
                    <a:pt x="1241" y="777"/>
                  </a:lnTo>
                  <a:lnTo>
                    <a:pt x="1254" y="774"/>
                  </a:lnTo>
                  <a:lnTo>
                    <a:pt x="1261" y="772"/>
                  </a:lnTo>
                  <a:lnTo>
                    <a:pt x="1141" y="779"/>
                  </a:lnTo>
                  <a:lnTo>
                    <a:pt x="1098" y="773"/>
                  </a:lnTo>
                  <a:lnTo>
                    <a:pt x="1057" y="771"/>
                  </a:lnTo>
                  <a:lnTo>
                    <a:pt x="1019" y="771"/>
                  </a:lnTo>
                  <a:lnTo>
                    <a:pt x="982" y="773"/>
                  </a:lnTo>
                  <a:lnTo>
                    <a:pt x="944" y="778"/>
                  </a:lnTo>
                  <a:lnTo>
                    <a:pt x="909" y="784"/>
                  </a:lnTo>
                  <a:lnTo>
                    <a:pt x="874" y="793"/>
                  </a:lnTo>
                  <a:lnTo>
                    <a:pt x="841" y="801"/>
                  </a:lnTo>
                  <a:lnTo>
                    <a:pt x="807" y="811"/>
                  </a:lnTo>
                  <a:lnTo>
                    <a:pt x="774" y="822"/>
                  </a:lnTo>
                  <a:lnTo>
                    <a:pt x="741" y="832"/>
                  </a:lnTo>
                  <a:lnTo>
                    <a:pt x="706" y="843"/>
                  </a:lnTo>
                  <a:lnTo>
                    <a:pt x="672" y="854"/>
                  </a:lnTo>
                  <a:lnTo>
                    <a:pt x="637" y="865"/>
                  </a:lnTo>
                  <a:lnTo>
                    <a:pt x="600" y="875"/>
                  </a:lnTo>
                  <a:lnTo>
                    <a:pt x="563" y="883"/>
                  </a:lnTo>
                  <a:lnTo>
                    <a:pt x="550" y="888"/>
                  </a:lnTo>
                  <a:lnTo>
                    <a:pt x="535" y="892"/>
                  </a:lnTo>
                  <a:lnTo>
                    <a:pt x="517" y="894"/>
                  </a:lnTo>
                  <a:lnTo>
                    <a:pt x="500" y="897"/>
                  </a:lnTo>
                  <a:lnTo>
                    <a:pt x="483" y="899"/>
                  </a:lnTo>
                  <a:lnTo>
                    <a:pt x="467" y="904"/>
                  </a:lnTo>
                  <a:lnTo>
                    <a:pt x="456" y="910"/>
                  </a:lnTo>
                  <a:lnTo>
                    <a:pt x="446" y="920"/>
                  </a:lnTo>
                  <a:lnTo>
                    <a:pt x="461" y="920"/>
                  </a:lnTo>
                  <a:lnTo>
                    <a:pt x="472" y="934"/>
                  </a:lnTo>
                  <a:lnTo>
                    <a:pt x="469" y="945"/>
                  </a:lnTo>
                  <a:lnTo>
                    <a:pt x="454" y="952"/>
                  </a:lnTo>
                  <a:lnTo>
                    <a:pt x="433" y="957"/>
                  </a:lnTo>
                  <a:lnTo>
                    <a:pt x="407" y="962"/>
                  </a:lnTo>
                  <a:lnTo>
                    <a:pt x="383" y="966"/>
                  </a:lnTo>
                  <a:lnTo>
                    <a:pt x="363" y="971"/>
                  </a:lnTo>
                  <a:lnTo>
                    <a:pt x="352" y="978"/>
                  </a:lnTo>
                  <a:lnTo>
                    <a:pt x="361" y="979"/>
                  </a:lnTo>
                  <a:lnTo>
                    <a:pt x="370" y="978"/>
                  </a:lnTo>
                  <a:lnTo>
                    <a:pt x="382" y="975"/>
                  </a:lnTo>
                  <a:lnTo>
                    <a:pt x="393" y="974"/>
                  </a:lnTo>
                  <a:lnTo>
                    <a:pt x="404" y="973"/>
                  </a:lnTo>
                  <a:lnTo>
                    <a:pt x="413" y="973"/>
                  </a:lnTo>
                  <a:lnTo>
                    <a:pt x="422" y="978"/>
                  </a:lnTo>
                  <a:lnTo>
                    <a:pt x="428" y="985"/>
                  </a:lnTo>
                  <a:lnTo>
                    <a:pt x="370" y="1014"/>
                  </a:lnTo>
                  <a:lnTo>
                    <a:pt x="391" y="1018"/>
                  </a:lnTo>
                  <a:lnTo>
                    <a:pt x="400" y="1023"/>
                  </a:lnTo>
                  <a:lnTo>
                    <a:pt x="404" y="1031"/>
                  </a:lnTo>
                  <a:lnTo>
                    <a:pt x="402" y="1041"/>
                  </a:lnTo>
                  <a:lnTo>
                    <a:pt x="396" y="1052"/>
                  </a:lnTo>
                  <a:lnTo>
                    <a:pt x="391" y="1061"/>
                  </a:lnTo>
                  <a:lnTo>
                    <a:pt x="385" y="1071"/>
                  </a:lnTo>
                  <a:lnTo>
                    <a:pt x="383" y="1080"/>
                  </a:lnTo>
                  <a:lnTo>
                    <a:pt x="391" y="1111"/>
                  </a:lnTo>
                  <a:lnTo>
                    <a:pt x="393" y="1140"/>
                  </a:lnTo>
                  <a:lnTo>
                    <a:pt x="393" y="1168"/>
                  </a:lnTo>
                  <a:lnTo>
                    <a:pt x="398" y="1201"/>
                  </a:lnTo>
                  <a:lnTo>
                    <a:pt x="393" y="1210"/>
                  </a:lnTo>
                  <a:lnTo>
                    <a:pt x="393" y="1219"/>
                  </a:lnTo>
                  <a:lnTo>
                    <a:pt x="396" y="1226"/>
                  </a:lnTo>
                  <a:lnTo>
                    <a:pt x="402" y="1235"/>
                  </a:lnTo>
                  <a:lnTo>
                    <a:pt x="406" y="1242"/>
                  </a:lnTo>
                  <a:lnTo>
                    <a:pt x="407" y="1249"/>
                  </a:lnTo>
                  <a:lnTo>
                    <a:pt x="404" y="1256"/>
                  </a:lnTo>
                  <a:lnTo>
                    <a:pt x="394" y="1264"/>
                  </a:lnTo>
                  <a:lnTo>
                    <a:pt x="404" y="1275"/>
                  </a:lnTo>
                  <a:lnTo>
                    <a:pt x="409" y="1291"/>
                  </a:lnTo>
                  <a:lnTo>
                    <a:pt x="411" y="1312"/>
                  </a:lnTo>
                  <a:lnTo>
                    <a:pt x="411" y="1333"/>
                  </a:lnTo>
                  <a:lnTo>
                    <a:pt x="330" y="1327"/>
                  </a:lnTo>
                  <a:lnTo>
                    <a:pt x="276" y="1344"/>
                  </a:lnTo>
                  <a:lnTo>
                    <a:pt x="244" y="1376"/>
                  </a:lnTo>
                  <a:lnTo>
                    <a:pt x="232" y="1420"/>
                  </a:lnTo>
                  <a:lnTo>
                    <a:pt x="232" y="1470"/>
                  </a:lnTo>
                  <a:lnTo>
                    <a:pt x="241" y="1517"/>
                  </a:lnTo>
                  <a:lnTo>
                    <a:pt x="254" y="1557"/>
                  </a:lnTo>
                  <a:lnTo>
                    <a:pt x="269" y="1583"/>
                  </a:lnTo>
                  <a:lnTo>
                    <a:pt x="287" y="1598"/>
                  </a:lnTo>
                  <a:lnTo>
                    <a:pt x="307" y="1614"/>
                  </a:lnTo>
                  <a:lnTo>
                    <a:pt x="328" y="1628"/>
                  </a:lnTo>
                  <a:lnTo>
                    <a:pt x="352" y="1643"/>
                  </a:lnTo>
                  <a:lnTo>
                    <a:pt x="380" y="1655"/>
                  </a:lnTo>
                  <a:lnTo>
                    <a:pt x="411" y="1665"/>
                  </a:lnTo>
                  <a:lnTo>
                    <a:pt x="446" y="1669"/>
                  </a:lnTo>
                  <a:lnTo>
                    <a:pt x="487" y="1669"/>
                  </a:lnTo>
                  <a:lnTo>
                    <a:pt x="496" y="1700"/>
                  </a:lnTo>
                  <a:lnTo>
                    <a:pt x="507" y="1729"/>
                  </a:lnTo>
                  <a:lnTo>
                    <a:pt x="522" y="1757"/>
                  </a:lnTo>
                  <a:lnTo>
                    <a:pt x="541" y="1783"/>
                  </a:lnTo>
                  <a:lnTo>
                    <a:pt x="561" y="1810"/>
                  </a:lnTo>
                  <a:lnTo>
                    <a:pt x="583" y="1834"/>
                  </a:lnTo>
                  <a:lnTo>
                    <a:pt x="609" y="1856"/>
                  </a:lnTo>
                  <a:lnTo>
                    <a:pt x="637" y="1876"/>
                  </a:lnTo>
                  <a:lnTo>
                    <a:pt x="663" y="1891"/>
                  </a:lnTo>
                  <a:lnTo>
                    <a:pt x="693" y="1903"/>
                  </a:lnTo>
                  <a:lnTo>
                    <a:pt x="722" y="1914"/>
                  </a:lnTo>
                  <a:lnTo>
                    <a:pt x="752" y="1925"/>
                  </a:lnTo>
                  <a:lnTo>
                    <a:pt x="774" y="1937"/>
                  </a:lnTo>
                  <a:lnTo>
                    <a:pt x="791" y="1953"/>
                  </a:lnTo>
                  <a:lnTo>
                    <a:pt x="798" y="1972"/>
                  </a:lnTo>
                  <a:lnTo>
                    <a:pt x="793" y="1999"/>
                  </a:lnTo>
                  <a:lnTo>
                    <a:pt x="785" y="2013"/>
                  </a:lnTo>
                  <a:lnTo>
                    <a:pt x="774" y="2027"/>
                  </a:lnTo>
                  <a:lnTo>
                    <a:pt x="759" y="2038"/>
                  </a:lnTo>
                  <a:lnTo>
                    <a:pt x="743" y="2047"/>
                  </a:lnTo>
                  <a:lnTo>
                    <a:pt x="724" y="2056"/>
                  </a:lnTo>
                  <a:lnTo>
                    <a:pt x="704" y="2063"/>
                  </a:lnTo>
                  <a:lnTo>
                    <a:pt x="682" y="2069"/>
                  </a:lnTo>
                  <a:lnTo>
                    <a:pt x="659" y="2074"/>
                  </a:lnTo>
                  <a:lnTo>
                    <a:pt x="635" y="2078"/>
                  </a:lnTo>
                  <a:lnTo>
                    <a:pt x="609" y="2080"/>
                  </a:lnTo>
                  <a:lnTo>
                    <a:pt x="585" y="2082"/>
                  </a:lnTo>
                  <a:lnTo>
                    <a:pt x="559" y="2085"/>
                  </a:lnTo>
                  <a:lnTo>
                    <a:pt x="535" y="2086"/>
                  </a:lnTo>
                  <a:lnTo>
                    <a:pt x="511" y="2088"/>
                  </a:lnTo>
                  <a:lnTo>
                    <a:pt x="489" y="2090"/>
                  </a:lnTo>
                  <a:lnTo>
                    <a:pt x="467" y="2091"/>
                  </a:lnTo>
                  <a:lnTo>
                    <a:pt x="428" y="2098"/>
                  </a:lnTo>
                  <a:lnTo>
                    <a:pt x="391" y="2104"/>
                  </a:lnTo>
                  <a:lnTo>
                    <a:pt x="356" y="2111"/>
                  </a:lnTo>
                  <a:lnTo>
                    <a:pt x="322" y="2117"/>
                  </a:lnTo>
                  <a:lnTo>
                    <a:pt x="289" y="2126"/>
                  </a:lnTo>
                  <a:lnTo>
                    <a:pt x="256" y="2136"/>
                  </a:lnTo>
                  <a:lnTo>
                    <a:pt x="224" y="2147"/>
                  </a:lnTo>
                  <a:lnTo>
                    <a:pt x="191" y="2160"/>
                  </a:lnTo>
                  <a:lnTo>
                    <a:pt x="172" y="2180"/>
                  </a:lnTo>
                  <a:lnTo>
                    <a:pt x="154" y="2200"/>
                  </a:lnTo>
                  <a:lnTo>
                    <a:pt x="135" y="2220"/>
                  </a:lnTo>
                  <a:lnTo>
                    <a:pt x="122" y="2240"/>
                  </a:lnTo>
                  <a:lnTo>
                    <a:pt x="113" y="2259"/>
                  </a:lnTo>
                  <a:lnTo>
                    <a:pt x="111" y="2280"/>
                  </a:lnTo>
                  <a:lnTo>
                    <a:pt x="120" y="2302"/>
                  </a:lnTo>
                  <a:lnTo>
                    <a:pt x="139" y="2323"/>
                  </a:lnTo>
                  <a:lnTo>
                    <a:pt x="204" y="2322"/>
                  </a:lnTo>
                  <a:lnTo>
                    <a:pt x="270" y="2321"/>
                  </a:lnTo>
                  <a:lnTo>
                    <a:pt x="335" y="2321"/>
                  </a:lnTo>
                  <a:lnTo>
                    <a:pt x="402" y="2320"/>
                  </a:lnTo>
                  <a:lnTo>
                    <a:pt x="467" y="2320"/>
                  </a:lnTo>
                  <a:lnTo>
                    <a:pt x="533" y="2320"/>
                  </a:lnTo>
                  <a:lnTo>
                    <a:pt x="600" y="2319"/>
                  </a:lnTo>
                  <a:lnTo>
                    <a:pt x="667" y="2319"/>
                  </a:lnTo>
                  <a:lnTo>
                    <a:pt x="733" y="2319"/>
                  </a:lnTo>
                  <a:lnTo>
                    <a:pt x="800" y="2319"/>
                  </a:lnTo>
                  <a:lnTo>
                    <a:pt x="867" y="2319"/>
                  </a:lnTo>
                  <a:lnTo>
                    <a:pt x="935" y="2319"/>
                  </a:lnTo>
                  <a:lnTo>
                    <a:pt x="1002" y="2319"/>
                  </a:lnTo>
                  <a:lnTo>
                    <a:pt x="1069" y="2320"/>
                  </a:lnTo>
                  <a:lnTo>
                    <a:pt x="1135" y="2320"/>
                  </a:lnTo>
                  <a:lnTo>
                    <a:pt x="1204" y="2320"/>
                  </a:lnTo>
                  <a:lnTo>
                    <a:pt x="1270" y="2320"/>
                  </a:lnTo>
                  <a:lnTo>
                    <a:pt x="1337" y="2321"/>
                  </a:lnTo>
                  <a:lnTo>
                    <a:pt x="1404" y="2321"/>
                  </a:lnTo>
                  <a:lnTo>
                    <a:pt x="1470" y="2321"/>
                  </a:lnTo>
                  <a:lnTo>
                    <a:pt x="1537" y="2321"/>
                  </a:lnTo>
                  <a:lnTo>
                    <a:pt x="1604" y="2322"/>
                  </a:lnTo>
                  <a:lnTo>
                    <a:pt x="1670" y="2322"/>
                  </a:lnTo>
                  <a:lnTo>
                    <a:pt x="1735" y="2322"/>
                  </a:lnTo>
                  <a:lnTo>
                    <a:pt x="1802" y="2322"/>
                  </a:lnTo>
                  <a:lnTo>
                    <a:pt x="1867" y="2322"/>
                  </a:lnTo>
                  <a:lnTo>
                    <a:pt x="1933" y="2322"/>
                  </a:lnTo>
                  <a:lnTo>
                    <a:pt x="1998" y="2322"/>
                  </a:lnTo>
                  <a:lnTo>
                    <a:pt x="2063" y="2322"/>
                  </a:lnTo>
                  <a:lnTo>
                    <a:pt x="2128" y="2322"/>
                  </a:lnTo>
                  <a:lnTo>
                    <a:pt x="2191" y="2321"/>
                  </a:lnTo>
                  <a:lnTo>
                    <a:pt x="2256" y="2321"/>
                  </a:lnTo>
                  <a:lnTo>
                    <a:pt x="2263" y="2268"/>
                  </a:lnTo>
                  <a:lnTo>
                    <a:pt x="1844" y="2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1A0C89D-388E-84B5-2DD2-BC6FE254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733"/>
              <a:ext cx="328" cy="577"/>
            </a:xfrm>
            <a:custGeom>
              <a:avLst/>
              <a:gdLst>
                <a:gd name="T0" fmla="*/ 0 w 658"/>
                <a:gd name="T1" fmla="*/ 807 h 562"/>
                <a:gd name="T2" fmla="*/ 0 w 658"/>
                <a:gd name="T3" fmla="*/ 758 h 562"/>
                <a:gd name="T4" fmla="*/ 0 w 658"/>
                <a:gd name="T5" fmla="*/ 718 h 562"/>
                <a:gd name="T6" fmla="*/ 0 w 658"/>
                <a:gd name="T7" fmla="*/ 672 h 562"/>
                <a:gd name="T8" fmla="*/ 0 w 658"/>
                <a:gd name="T9" fmla="*/ 644 h 562"/>
                <a:gd name="T10" fmla="*/ 0 w 658"/>
                <a:gd name="T11" fmla="*/ 621 h 562"/>
                <a:gd name="T12" fmla="*/ 0 w 658"/>
                <a:gd name="T13" fmla="*/ 585 h 562"/>
                <a:gd name="T14" fmla="*/ 0 w 658"/>
                <a:gd name="T15" fmla="*/ 532 h 562"/>
                <a:gd name="T16" fmla="*/ 0 w 658"/>
                <a:gd name="T17" fmla="*/ 445 h 562"/>
                <a:gd name="T18" fmla="*/ 0 w 658"/>
                <a:gd name="T19" fmla="*/ 349 h 562"/>
                <a:gd name="T20" fmla="*/ 0 w 658"/>
                <a:gd name="T21" fmla="*/ 254 h 562"/>
                <a:gd name="T22" fmla="*/ 0 w 658"/>
                <a:gd name="T23" fmla="*/ 177 h 562"/>
                <a:gd name="T24" fmla="*/ 0 w 658"/>
                <a:gd name="T25" fmla="*/ 100 h 562"/>
                <a:gd name="T26" fmla="*/ 0 w 658"/>
                <a:gd name="T27" fmla="*/ 16 h 562"/>
                <a:gd name="T28" fmla="*/ 0 w 658"/>
                <a:gd name="T29" fmla="*/ 5 h 562"/>
                <a:gd name="T30" fmla="*/ 0 w 658"/>
                <a:gd name="T31" fmla="*/ 11 h 562"/>
                <a:gd name="T32" fmla="*/ 0 w 658"/>
                <a:gd name="T33" fmla="*/ 13 h 562"/>
                <a:gd name="T34" fmla="*/ 0 w 658"/>
                <a:gd name="T35" fmla="*/ 16 h 562"/>
                <a:gd name="T36" fmla="*/ 0 w 658"/>
                <a:gd name="T37" fmla="*/ 39 h 562"/>
                <a:gd name="T38" fmla="*/ 0 w 658"/>
                <a:gd name="T39" fmla="*/ 47 h 562"/>
                <a:gd name="T40" fmla="*/ 0 w 658"/>
                <a:gd name="T41" fmla="*/ 63 h 562"/>
                <a:gd name="T42" fmla="*/ 0 w 658"/>
                <a:gd name="T43" fmla="*/ 106 h 562"/>
                <a:gd name="T44" fmla="*/ 0 w 658"/>
                <a:gd name="T45" fmla="*/ 180 h 562"/>
                <a:gd name="T46" fmla="*/ 0 w 658"/>
                <a:gd name="T47" fmla="*/ 318 h 562"/>
                <a:gd name="T48" fmla="*/ 0 w 658"/>
                <a:gd name="T49" fmla="*/ 479 h 562"/>
                <a:gd name="T50" fmla="*/ 0 w 658"/>
                <a:gd name="T51" fmla="*/ 631 h 562"/>
                <a:gd name="T52" fmla="*/ 0 w 658"/>
                <a:gd name="T53" fmla="*/ 719 h 562"/>
                <a:gd name="T54" fmla="*/ 0 w 658"/>
                <a:gd name="T55" fmla="*/ 759 h 562"/>
                <a:gd name="T56" fmla="*/ 0 w 658"/>
                <a:gd name="T57" fmla="*/ 796 h 562"/>
                <a:gd name="T58" fmla="*/ 0 w 658"/>
                <a:gd name="T59" fmla="*/ 826 h 562"/>
                <a:gd name="T60" fmla="*/ 0 w 658"/>
                <a:gd name="T61" fmla="*/ 868 h 562"/>
                <a:gd name="T62" fmla="*/ 0 w 658"/>
                <a:gd name="T63" fmla="*/ 908 h 562"/>
                <a:gd name="T64" fmla="*/ 0 w 658"/>
                <a:gd name="T65" fmla="*/ 936 h 562"/>
                <a:gd name="T66" fmla="*/ 0 w 658"/>
                <a:gd name="T67" fmla="*/ 954 h 562"/>
                <a:gd name="T68" fmla="*/ 0 w 658"/>
                <a:gd name="T69" fmla="*/ 940 h 562"/>
                <a:gd name="T70" fmla="*/ 0 w 658"/>
                <a:gd name="T71" fmla="*/ 915 h 562"/>
                <a:gd name="T72" fmla="*/ 0 w 658"/>
                <a:gd name="T73" fmla="*/ 887 h 562"/>
                <a:gd name="T74" fmla="*/ 0 w 658"/>
                <a:gd name="T75" fmla="*/ 855 h 5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8"/>
                <a:gd name="T115" fmla="*/ 0 h 562"/>
                <a:gd name="T116" fmla="*/ 658 w 658"/>
                <a:gd name="T117" fmla="*/ 562 h 5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8" h="562">
                  <a:moveTo>
                    <a:pt x="430" y="497"/>
                  </a:moveTo>
                  <a:lnTo>
                    <a:pt x="415" y="477"/>
                  </a:lnTo>
                  <a:lnTo>
                    <a:pt x="400" y="461"/>
                  </a:lnTo>
                  <a:lnTo>
                    <a:pt x="386" y="447"/>
                  </a:lnTo>
                  <a:lnTo>
                    <a:pt x="371" y="435"/>
                  </a:lnTo>
                  <a:lnTo>
                    <a:pt x="352" y="423"/>
                  </a:lnTo>
                  <a:lnTo>
                    <a:pt x="334" y="411"/>
                  </a:lnTo>
                  <a:lnTo>
                    <a:pt x="313" y="397"/>
                  </a:lnTo>
                  <a:lnTo>
                    <a:pt x="287" y="384"/>
                  </a:lnTo>
                  <a:lnTo>
                    <a:pt x="250" y="380"/>
                  </a:lnTo>
                  <a:lnTo>
                    <a:pt x="212" y="374"/>
                  </a:lnTo>
                  <a:lnTo>
                    <a:pt x="171" y="367"/>
                  </a:lnTo>
                  <a:lnTo>
                    <a:pt x="134" y="357"/>
                  </a:lnTo>
                  <a:lnTo>
                    <a:pt x="97" y="346"/>
                  </a:lnTo>
                  <a:lnTo>
                    <a:pt x="67" y="331"/>
                  </a:lnTo>
                  <a:lnTo>
                    <a:pt x="43" y="314"/>
                  </a:lnTo>
                  <a:lnTo>
                    <a:pt x="28" y="292"/>
                  </a:lnTo>
                  <a:lnTo>
                    <a:pt x="10" y="263"/>
                  </a:lnTo>
                  <a:lnTo>
                    <a:pt x="2" y="235"/>
                  </a:lnTo>
                  <a:lnTo>
                    <a:pt x="0" y="206"/>
                  </a:lnTo>
                  <a:lnTo>
                    <a:pt x="6" y="172"/>
                  </a:lnTo>
                  <a:lnTo>
                    <a:pt x="12" y="151"/>
                  </a:lnTo>
                  <a:lnTo>
                    <a:pt x="24" y="130"/>
                  </a:lnTo>
                  <a:lnTo>
                    <a:pt x="39" y="105"/>
                  </a:lnTo>
                  <a:lnTo>
                    <a:pt x="56" y="81"/>
                  </a:lnTo>
                  <a:lnTo>
                    <a:pt x="73" y="58"/>
                  </a:lnTo>
                  <a:lnTo>
                    <a:pt x="87" y="35"/>
                  </a:lnTo>
                  <a:lnTo>
                    <a:pt x="99" y="16"/>
                  </a:lnTo>
                  <a:lnTo>
                    <a:pt x="104" y="0"/>
                  </a:lnTo>
                  <a:lnTo>
                    <a:pt x="113" y="5"/>
                  </a:lnTo>
                  <a:lnTo>
                    <a:pt x="126" y="8"/>
                  </a:lnTo>
                  <a:lnTo>
                    <a:pt x="143" y="11"/>
                  </a:lnTo>
                  <a:lnTo>
                    <a:pt x="163" y="12"/>
                  </a:lnTo>
                  <a:lnTo>
                    <a:pt x="186" y="13"/>
                  </a:lnTo>
                  <a:lnTo>
                    <a:pt x="210" y="14"/>
                  </a:lnTo>
                  <a:lnTo>
                    <a:pt x="236" y="16"/>
                  </a:lnTo>
                  <a:lnTo>
                    <a:pt x="265" y="17"/>
                  </a:lnTo>
                  <a:lnTo>
                    <a:pt x="293" y="19"/>
                  </a:lnTo>
                  <a:lnTo>
                    <a:pt x="323" y="22"/>
                  </a:lnTo>
                  <a:lnTo>
                    <a:pt x="352" y="27"/>
                  </a:lnTo>
                  <a:lnTo>
                    <a:pt x="382" y="33"/>
                  </a:lnTo>
                  <a:lnTo>
                    <a:pt x="412" y="40"/>
                  </a:lnTo>
                  <a:lnTo>
                    <a:pt x="439" y="50"/>
                  </a:lnTo>
                  <a:lnTo>
                    <a:pt x="467" y="62"/>
                  </a:lnTo>
                  <a:lnTo>
                    <a:pt x="491" y="76"/>
                  </a:lnTo>
                  <a:lnTo>
                    <a:pt x="536" y="107"/>
                  </a:lnTo>
                  <a:lnTo>
                    <a:pt x="554" y="144"/>
                  </a:lnTo>
                  <a:lnTo>
                    <a:pt x="554" y="188"/>
                  </a:lnTo>
                  <a:lnTo>
                    <a:pt x="547" y="235"/>
                  </a:lnTo>
                  <a:lnTo>
                    <a:pt x="537" y="282"/>
                  </a:lnTo>
                  <a:lnTo>
                    <a:pt x="536" y="329"/>
                  </a:lnTo>
                  <a:lnTo>
                    <a:pt x="549" y="373"/>
                  </a:lnTo>
                  <a:lnTo>
                    <a:pt x="584" y="411"/>
                  </a:lnTo>
                  <a:lnTo>
                    <a:pt x="595" y="424"/>
                  </a:lnTo>
                  <a:lnTo>
                    <a:pt x="606" y="436"/>
                  </a:lnTo>
                  <a:lnTo>
                    <a:pt x="619" y="448"/>
                  </a:lnTo>
                  <a:lnTo>
                    <a:pt x="630" y="458"/>
                  </a:lnTo>
                  <a:lnTo>
                    <a:pt x="639" y="469"/>
                  </a:lnTo>
                  <a:lnTo>
                    <a:pt x="649" y="478"/>
                  </a:lnTo>
                  <a:lnTo>
                    <a:pt x="654" y="489"/>
                  </a:lnTo>
                  <a:lnTo>
                    <a:pt x="658" y="501"/>
                  </a:lnTo>
                  <a:lnTo>
                    <a:pt x="656" y="513"/>
                  </a:lnTo>
                  <a:lnTo>
                    <a:pt x="647" y="524"/>
                  </a:lnTo>
                  <a:lnTo>
                    <a:pt x="632" y="536"/>
                  </a:lnTo>
                  <a:lnTo>
                    <a:pt x="612" y="546"/>
                  </a:lnTo>
                  <a:lnTo>
                    <a:pt x="587" y="553"/>
                  </a:lnTo>
                  <a:lnTo>
                    <a:pt x="562" y="559"/>
                  </a:lnTo>
                  <a:lnTo>
                    <a:pt x="536" y="562"/>
                  </a:lnTo>
                  <a:lnTo>
                    <a:pt x="508" y="562"/>
                  </a:lnTo>
                  <a:lnTo>
                    <a:pt x="497" y="556"/>
                  </a:lnTo>
                  <a:lnTo>
                    <a:pt x="484" y="550"/>
                  </a:lnTo>
                  <a:lnTo>
                    <a:pt x="471" y="541"/>
                  </a:lnTo>
                  <a:lnTo>
                    <a:pt x="458" y="533"/>
                  </a:lnTo>
                  <a:lnTo>
                    <a:pt x="447" y="524"/>
                  </a:lnTo>
                  <a:lnTo>
                    <a:pt x="437" y="515"/>
                  </a:lnTo>
                  <a:lnTo>
                    <a:pt x="432" y="505"/>
                  </a:lnTo>
                  <a:lnTo>
                    <a:pt x="43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1D648A5-FB18-A64E-A785-5E5D40AF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170"/>
              <a:ext cx="60" cy="64"/>
            </a:xfrm>
            <a:custGeom>
              <a:avLst/>
              <a:gdLst>
                <a:gd name="T0" fmla="*/ 1 w 120"/>
                <a:gd name="T1" fmla="*/ 49 h 62"/>
                <a:gd name="T2" fmla="*/ 1 w 120"/>
                <a:gd name="T3" fmla="*/ 55 h 62"/>
                <a:gd name="T4" fmla="*/ 1 w 120"/>
                <a:gd name="T5" fmla="*/ 49 h 62"/>
                <a:gd name="T6" fmla="*/ 1 w 120"/>
                <a:gd name="T7" fmla="*/ 43 h 62"/>
                <a:gd name="T8" fmla="*/ 1 w 120"/>
                <a:gd name="T9" fmla="*/ 37 h 62"/>
                <a:gd name="T10" fmla="*/ 1 w 120"/>
                <a:gd name="T11" fmla="*/ 11 h 62"/>
                <a:gd name="T12" fmla="*/ 1 w 120"/>
                <a:gd name="T13" fmla="*/ 6 h 62"/>
                <a:gd name="T14" fmla="*/ 1 w 120"/>
                <a:gd name="T15" fmla="*/ 1 h 62"/>
                <a:gd name="T16" fmla="*/ 1 w 120"/>
                <a:gd name="T17" fmla="*/ 0 h 62"/>
                <a:gd name="T18" fmla="*/ 1 w 120"/>
                <a:gd name="T19" fmla="*/ 1 h 62"/>
                <a:gd name="T20" fmla="*/ 1 w 120"/>
                <a:gd name="T21" fmla="*/ 13 h 62"/>
                <a:gd name="T22" fmla="*/ 1 w 120"/>
                <a:gd name="T23" fmla="*/ 42 h 62"/>
                <a:gd name="T24" fmla="*/ 1 w 120"/>
                <a:gd name="T25" fmla="*/ 51 h 62"/>
                <a:gd name="T26" fmla="*/ 1 w 120"/>
                <a:gd name="T27" fmla="*/ 63 h 62"/>
                <a:gd name="T28" fmla="*/ 1 w 120"/>
                <a:gd name="T29" fmla="*/ 75 h 62"/>
                <a:gd name="T30" fmla="*/ 1 w 120"/>
                <a:gd name="T31" fmla="*/ 88 h 62"/>
                <a:gd name="T32" fmla="*/ 1 w 120"/>
                <a:gd name="T33" fmla="*/ 100 h 62"/>
                <a:gd name="T34" fmla="*/ 1 w 120"/>
                <a:gd name="T35" fmla="*/ 115 h 62"/>
                <a:gd name="T36" fmla="*/ 0 w 120"/>
                <a:gd name="T37" fmla="*/ 100 h 62"/>
                <a:gd name="T38" fmla="*/ 1 w 120"/>
                <a:gd name="T39" fmla="*/ 49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62"/>
                <a:gd name="T62" fmla="*/ 120 w 120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62">
                  <a:moveTo>
                    <a:pt x="33" y="28"/>
                  </a:moveTo>
                  <a:lnTo>
                    <a:pt x="37" y="31"/>
                  </a:lnTo>
                  <a:lnTo>
                    <a:pt x="46" y="28"/>
                  </a:lnTo>
                  <a:lnTo>
                    <a:pt x="53" y="23"/>
                  </a:lnTo>
                  <a:lnTo>
                    <a:pt x="63" y="17"/>
                  </a:lnTo>
                  <a:lnTo>
                    <a:pt x="74" y="11"/>
                  </a:lnTo>
                  <a:lnTo>
                    <a:pt x="83" y="6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14" y="13"/>
                  </a:lnTo>
                  <a:lnTo>
                    <a:pt x="105" y="22"/>
                  </a:lnTo>
                  <a:lnTo>
                    <a:pt x="92" y="29"/>
                  </a:lnTo>
                  <a:lnTo>
                    <a:pt x="76" y="35"/>
                  </a:lnTo>
                  <a:lnTo>
                    <a:pt x="59" y="41"/>
                  </a:lnTo>
                  <a:lnTo>
                    <a:pt x="42" y="46"/>
                  </a:lnTo>
                  <a:lnTo>
                    <a:pt x="26" y="53"/>
                  </a:lnTo>
                  <a:lnTo>
                    <a:pt x="13" y="62"/>
                  </a:lnTo>
                  <a:lnTo>
                    <a:pt x="0" y="53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8D8159E-B014-7838-56C4-A3AF9A78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2227"/>
              <a:ext cx="54" cy="60"/>
            </a:xfrm>
            <a:custGeom>
              <a:avLst/>
              <a:gdLst>
                <a:gd name="T0" fmla="*/ 1 w 107"/>
                <a:gd name="T1" fmla="*/ 86 h 58"/>
                <a:gd name="T2" fmla="*/ 0 w 107"/>
                <a:gd name="T3" fmla="*/ 74 h 58"/>
                <a:gd name="T4" fmla="*/ 1 w 107"/>
                <a:gd name="T5" fmla="*/ 0 h 58"/>
                <a:gd name="T6" fmla="*/ 1 w 107"/>
                <a:gd name="T7" fmla="*/ 6 h 58"/>
                <a:gd name="T8" fmla="*/ 1 w 107"/>
                <a:gd name="T9" fmla="*/ 13 h 58"/>
                <a:gd name="T10" fmla="*/ 1 w 107"/>
                <a:gd name="T11" fmla="*/ 39 h 58"/>
                <a:gd name="T12" fmla="*/ 1 w 107"/>
                <a:gd name="T13" fmla="*/ 44 h 58"/>
                <a:gd name="T14" fmla="*/ 1 w 107"/>
                <a:gd name="T15" fmla="*/ 56 h 58"/>
                <a:gd name="T16" fmla="*/ 1 w 107"/>
                <a:gd name="T17" fmla="*/ 68 h 58"/>
                <a:gd name="T18" fmla="*/ 1 w 107"/>
                <a:gd name="T19" fmla="*/ 80 h 58"/>
                <a:gd name="T20" fmla="*/ 1 w 107"/>
                <a:gd name="T21" fmla="*/ 94 h 58"/>
                <a:gd name="T22" fmla="*/ 1 w 107"/>
                <a:gd name="T23" fmla="*/ 97 h 58"/>
                <a:gd name="T24" fmla="*/ 1 w 107"/>
                <a:gd name="T25" fmla="*/ 101 h 58"/>
                <a:gd name="T26" fmla="*/ 1 w 107"/>
                <a:gd name="T27" fmla="*/ 104 h 58"/>
                <a:gd name="T28" fmla="*/ 1 w 107"/>
                <a:gd name="T29" fmla="*/ 111 h 58"/>
                <a:gd name="T30" fmla="*/ 1 w 107"/>
                <a:gd name="T31" fmla="*/ 112 h 58"/>
                <a:gd name="T32" fmla="*/ 1 w 107"/>
                <a:gd name="T33" fmla="*/ 112 h 58"/>
                <a:gd name="T34" fmla="*/ 1 w 107"/>
                <a:gd name="T35" fmla="*/ 111 h 58"/>
                <a:gd name="T36" fmla="*/ 1 w 107"/>
                <a:gd name="T37" fmla="*/ 104 h 58"/>
                <a:gd name="T38" fmla="*/ 1 w 107"/>
                <a:gd name="T39" fmla="*/ 86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58"/>
                <a:gd name="T62" fmla="*/ 107 w 107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58">
                  <a:moveTo>
                    <a:pt x="39" y="43"/>
                  </a:moveTo>
                  <a:lnTo>
                    <a:pt x="0" y="39"/>
                  </a:lnTo>
                  <a:lnTo>
                    <a:pt x="76" y="0"/>
                  </a:lnTo>
                  <a:lnTo>
                    <a:pt x="81" y="6"/>
                  </a:lnTo>
                  <a:lnTo>
                    <a:pt x="89" y="13"/>
                  </a:lnTo>
                  <a:lnTo>
                    <a:pt x="96" y="19"/>
                  </a:lnTo>
                  <a:lnTo>
                    <a:pt x="104" y="24"/>
                  </a:lnTo>
                  <a:lnTo>
                    <a:pt x="107" y="30"/>
                  </a:lnTo>
                  <a:lnTo>
                    <a:pt x="107" y="36"/>
                  </a:lnTo>
                  <a:lnTo>
                    <a:pt x="102" y="41"/>
                  </a:lnTo>
                  <a:lnTo>
                    <a:pt x="87" y="47"/>
                  </a:lnTo>
                  <a:lnTo>
                    <a:pt x="78" y="49"/>
                  </a:lnTo>
                  <a:lnTo>
                    <a:pt x="70" y="52"/>
                  </a:lnTo>
                  <a:lnTo>
                    <a:pt x="61" y="54"/>
                  </a:lnTo>
                  <a:lnTo>
                    <a:pt x="52" y="57"/>
                  </a:lnTo>
                  <a:lnTo>
                    <a:pt x="43" y="58"/>
                  </a:lnTo>
                  <a:lnTo>
                    <a:pt x="35" y="58"/>
                  </a:lnTo>
                  <a:lnTo>
                    <a:pt x="28" y="57"/>
                  </a:lnTo>
                  <a:lnTo>
                    <a:pt x="20" y="54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8F30A3E-FEA8-130A-7951-30C0EACF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120"/>
              <a:ext cx="79" cy="48"/>
            </a:xfrm>
            <a:custGeom>
              <a:avLst/>
              <a:gdLst>
                <a:gd name="T0" fmla="*/ 0 w 160"/>
                <a:gd name="T1" fmla="*/ 67 h 47"/>
                <a:gd name="T2" fmla="*/ 0 w 160"/>
                <a:gd name="T3" fmla="*/ 60 h 47"/>
                <a:gd name="T4" fmla="*/ 0 w 160"/>
                <a:gd name="T5" fmla="*/ 54 h 47"/>
                <a:gd name="T6" fmla="*/ 0 w 160"/>
                <a:gd name="T7" fmla="*/ 48 h 47"/>
                <a:gd name="T8" fmla="*/ 0 w 160"/>
                <a:gd name="T9" fmla="*/ 22 h 47"/>
                <a:gd name="T10" fmla="*/ 0 w 160"/>
                <a:gd name="T11" fmla="*/ 16 h 47"/>
                <a:gd name="T12" fmla="*/ 0 w 160"/>
                <a:gd name="T13" fmla="*/ 10 h 47"/>
                <a:gd name="T14" fmla="*/ 0 w 160"/>
                <a:gd name="T15" fmla="*/ 5 h 47"/>
                <a:gd name="T16" fmla="*/ 0 w 160"/>
                <a:gd name="T17" fmla="*/ 0 h 47"/>
                <a:gd name="T18" fmla="*/ 0 w 160"/>
                <a:gd name="T19" fmla="*/ 12 h 47"/>
                <a:gd name="T20" fmla="*/ 0 w 160"/>
                <a:gd name="T21" fmla="*/ 22 h 47"/>
                <a:gd name="T22" fmla="*/ 0 w 160"/>
                <a:gd name="T23" fmla="*/ 50 h 47"/>
                <a:gd name="T24" fmla="*/ 0 w 160"/>
                <a:gd name="T25" fmla="*/ 58 h 47"/>
                <a:gd name="T26" fmla="*/ 0 w 160"/>
                <a:gd name="T27" fmla="*/ 62 h 47"/>
                <a:gd name="T28" fmla="*/ 0 w 160"/>
                <a:gd name="T29" fmla="*/ 66 h 47"/>
                <a:gd name="T30" fmla="*/ 0 w 160"/>
                <a:gd name="T31" fmla="*/ 67 h 47"/>
                <a:gd name="T32" fmla="*/ 0 w 160"/>
                <a:gd name="T33" fmla="*/ 6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"/>
                <a:gd name="T52" fmla="*/ 0 h 47"/>
                <a:gd name="T53" fmla="*/ 160 w 1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" h="47">
                  <a:moveTo>
                    <a:pt x="0" y="47"/>
                  </a:moveTo>
                  <a:lnTo>
                    <a:pt x="13" y="40"/>
                  </a:lnTo>
                  <a:lnTo>
                    <a:pt x="32" y="34"/>
                  </a:lnTo>
                  <a:lnTo>
                    <a:pt x="50" y="28"/>
                  </a:lnTo>
                  <a:lnTo>
                    <a:pt x="73" y="22"/>
                  </a:lnTo>
                  <a:lnTo>
                    <a:pt x="95" y="16"/>
                  </a:lnTo>
                  <a:lnTo>
                    <a:pt x="117" y="10"/>
                  </a:lnTo>
                  <a:lnTo>
                    <a:pt x="139" y="5"/>
                  </a:lnTo>
                  <a:lnTo>
                    <a:pt x="160" y="0"/>
                  </a:lnTo>
                  <a:lnTo>
                    <a:pt x="150" y="12"/>
                  </a:lnTo>
                  <a:lnTo>
                    <a:pt x="134" y="22"/>
                  </a:lnTo>
                  <a:lnTo>
                    <a:pt x="115" y="30"/>
                  </a:lnTo>
                  <a:lnTo>
                    <a:pt x="91" y="38"/>
                  </a:lnTo>
                  <a:lnTo>
                    <a:pt x="67" y="42"/>
                  </a:lnTo>
                  <a:lnTo>
                    <a:pt x="43" y="46"/>
                  </a:lnTo>
                  <a:lnTo>
                    <a:pt x="21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AE88BC9A-52D1-5DE1-E637-09708D0B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206"/>
              <a:ext cx="49" cy="47"/>
            </a:xfrm>
            <a:custGeom>
              <a:avLst/>
              <a:gdLst>
                <a:gd name="T0" fmla="*/ 0 w 96"/>
                <a:gd name="T1" fmla="*/ 160 h 44"/>
                <a:gd name="T2" fmla="*/ 1 w 96"/>
                <a:gd name="T3" fmla="*/ 140 h 44"/>
                <a:gd name="T4" fmla="*/ 1 w 96"/>
                <a:gd name="T5" fmla="*/ 115 h 44"/>
                <a:gd name="T6" fmla="*/ 1 w 96"/>
                <a:gd name="T7" fmla="*/ 95 h 44"/>
                <a:gd name="T8" fmla="*/ 1 w 96"/>
                <a:gd name="T9" fmla="*/ 74 h 44"/>
                <a:gd name="T10" fmla="*/ 1 w 96"/>
                <a:gd name="T11" fmla="*/ 53 h 44"/>
                <a:gd name="T12" fmla="*/ 1 w 96"/>
                <a:gd name="T13" fmla="*/ 38 h 44"/>
                <a:gd name="T14" fmla="*/ 1 w 96"/>
                <a:gd name="T15" fmla="*/ 5 h 44"/>
                <a:gd name="T16" fmla="*/ 1 w 96"/>
                <a:gd name="T17" fmla="*/ 0 h 44"/>
                <a:gd name="T18" fmla="*/ 1 w 96"/>
                <a:gd name="T19" fmla="*/ 34 h 44"/>
                <a:gd name="T20" fmla="*/ 1 w 96"/>
                <a:gd name="T21" fmla="*/ 53 h 44"/>
                <a:gd name="T22" fmla="*/ 1 w 96"/>
                <a:gd name="T23" fmla="*/ 89 h 44"/>
                <a:gd name="T24" fmla="*/ 1 w 96"/>
                <a:gd name="T25" fmla="*/ 115 h 44"/>
                <a:gd name="T26" fmla="*/ 1 w 96"/>
                <a:gd name="T27" fmla="*/ 140 h 44"/>
                <a:gd name="T28" fmla="*/ 1 w 96"/>
                <a:gd name="T29" fmla="*/ 157 h 44"/>
                <a:gd name="T30" fmla="*/ 1 w 96"/>
                <a:gd name="T31" fmla="*/ 163 h 44"/>
                <a:gd name="T32" fmla="*/ 0 w 96"/>
                <a:gd name="T33" fmla="*/ 16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44"/>
                <a:gd name="T53" fmla="*/ 96 w 9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44">
                  <a:moveTo>
                    <a:pt x="0" y="43"/>
                  </a:moveTo>
                  <a:lnTo>
                    <a:pt x="5" y="37"/>
                  </a:lnTo>
                  <a:lnTo>
                    <a:pt x="15" y="31"/>
                  </a:lnTo>
                  <a:lnTo>
                    <a:pt x="28" y="25"/>
                  </a:lnTo>
                  <a:lnTo>
                    <a:pt x="41" y="20"/>
                  </a:lnTo>
                  <a:lnTo>
                    <a:pt x="55" y="15"/>
                  </a:lnTo>
                  <a:lnTo>
                    <a:pt x="70" y="10"/>
                  </a:lnTo>
                  <a:lnTo>
                    <a:pt x="85" y="5"/>
                  </a:lnTo>
                  <a:lnTo>
                    <a:pt x="96" y="0"/>
                  </a:lnTo>
                  <a:lnTo>
                    <a:pt x="89" y="8"/>
                  </a:lnTo>
                  <a:lnTo>
                    <a:pt x="78" y="15"/>
                  </a:lnTo>
                  <a:lnTo>
                    <a:pt x="68" y="23"/>
                  </a:lnTo>
                  <a:lnTo>
                    <a:pt x="57" y="31"/>
                  </a:lnTo>
                  <a:lnTo>
                    <a:pt x="44" y="37"/>
                  </a:lnTo>
                  <a:lnTo>
                    <a:pt x="30" y="42"/>
                  </a:lnTo>
                  <a:lnTo>
                    <a:pt x="15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D948551-FD83-ADD7-FD0A-B7C7C302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2185"/>
              <a:ext cx="50" cy="47"/>
            </a:xfrm>
            <a:custGeom>
              <a:avLst/>
              <a:gdLst>
                <a:gd name="T0" fmla="*/ 0 w 100"/>
                <a:gd name="T1" fmla="*/ 178 h 43"/>
                <a:gd name="T2" fmla="*/ 1 w 100"/>
                <a:gd name="T3" fmla="*/ 150 h 43"/>
                <a:gd name="T4" fmla="*/ 1 w 100"/>
                <a:gd name="T5" fmla="*/ 137 h 43"/>
                <a:gd name="T6" fmla="*/ 1 w 100"/>
                <a:gd name="T7" fmla="*/ 116 h 43"/>
                <a:gd name="T8" fmla="*/ 1 w 100"/>
                <a:gd name="T9" fmla="*/ 106 h 43"/>
                <a:gd name="T10" fmla="*/ 1 w 100"/>
                <a:gd name="T11" fmla="*/ 80 h 43"/>
                <a:gd name="T12" fmla="*/ 1 w 100"/>
                <a:gd name="T13" fmla="*/ 61 h 43"/>
                <a:gd name="T14" fmla="*/ 1 w 100"/>
                <a:gd name="T15" fmla="*/ 39 h 43"/>
                <a:gd name="T16" fmla="*/ 1 w 100"/>
                <a:gd name="T17" fmla="*/ 0 h 43"/>
                <a:gd name="T18" fmla="*/ 1 w 100"/>
                <a:gd name="T19" fmla="*/ 51 h 43"/>
                <a:gd name="T20" fmla="*/ 1 w 100"/>
                <a:gd name="T21" fmla="*/ 116 h 43"/>
                <a:gd name="T22" fmla="*/ 1 w 100"/>
                <a:gd name="T23" fmla="*/ 179 h 43"/>
                <a:gd name="T24" fmla="*/ 1 w 100"/>
                <a:gd name="T25" fmla="*/ 216 h 43"/>
                <a:gd name="T26" fmla="*/ 1 w 100"/>
                <a:gd name="T27" fmla="*/ 255 h 43"/>
                <a:gd name="T28" fmla="*/ 1 w 100"/>
                <a:gd name="T29" fmla="*/ 256 h 43"/>
                <a:gd name="T30" fmla="*/ 1 w 100"/>
                <a:gd name="T31" fmla="*/ 234 h 43"/>
                <a:gd name="T32" fmla="*/ 0 w 100"/>
                <a:gd name="T33" fmla="*/ 17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43"/>
                <a:gd name="T53" fmla="*/ 100 w 100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43">
                  <a:moveTo>
                    <a:pt x="0" y="29"/>
                  </a:moveTo>
                  <a:lnTo>
                    <a:pt x="7" y="25"/>
                  </a:lnTo>
                  <a:lnTo>
                    <a:pt x="18" y="23"/>
                  </a:lnTo>
                  <a:lnTo>
                    <a:pt x="31" y="20"/>
                  </a:lnTo>
                  <a:lnTo>
                    <a:pt x="46" y="18"/>
                  </a:lnTo>
                  <a:lnTo>
                    <a:pt x="61" y="14"/>
                  </a:lnTo>
                  <a:lnTo>
                    <a:pt x="76" y="11"/>
                  </a:lnTo>
                  <a:lnTo>
                    <a:pt x="89" y="6"/>
                  </a:lnTo>
                  <a:lnTo>
                    <a:pt x="100" y="0"/>
                  </a:lnTo>
                  <a:lnTo>
                    <a:pt x="89" y="9"/>
                  </a:lnTo>
                  <a:lnTo>
                    <a:pt x="78" y="20"/>
                  </a:lnTo>
                  <a:lnTo>
                    <a:pt x="65" y="30"/>
                  </a:lnTo>
                  <a:lnTo>
                    <a:pt x="54" y="37"/>
                  </a:lnTo>
                  <a:lnTo>
                    <a:pt x="39" y="42"/>
                  </a:lnTo>
                  <a:lnTo>
                    <a:pt x="26" y="43"/>
                  </a:lnTo>
                  <a:lnTo>
                    <a:pt x="13" y="3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6787D18-D478-9033-8AF6-3EF0205A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776"/>
              <a:ext cx="247" cy="418"/>
            </a:xfrm>
            <a:custGeom>
              <a:avLst/>
              <a:gdLst>
                <a:gd name="T0" fmla="*/ 1 w 494"/>
                <a:gd name="T1" fmla="*/ 533 h 407"/>
                <a:gd name="T2" fmla="*/ 1 w 494"/>
                <a:gd name="T3" fmla="*/ 531 h 407"/>
                <a:gd name="T4" fmla="*/ 1 w 494"/>
                <a:gd name="T5" fmla="*/ 528 h 407"/>
                <a:gd name="T6" fmla="*/ 1 w 494"/>
                <a:gd name="T7" fmla="*/ 518 h 407"/>
                <a:gd name="T8" fmla="*/ 1 w 494"/>
                <a:gd name="T9" fmla="*/ 509 h 407"/>
                <a:gd name="T10" fmla="*/ 1 w 494"/>
                <a:gd name="T11" fmla="*/ 498 h 407"/>
                <a:gd name="T12" fmla="*/ 1 w 494"/>
                <a:gd name="T13" fmla="*/ 483 h 407"/>
                <a:gd name="T14" fmla="*/ 1 w 494"/>
                <a:gd name="T15" fmla="*/ 465 h 407"/>
                <a:gd name="T16" fmla="*/ 1 w 494"/>
                <a:gd name="T17" fmla="*/ 448 h 407"/>
                <a:gd name="T18" fmla="*/ 1 w 494"/>
                <a:gd name="T19" fmla="*/ 390 h 407"/>
                <a:gd name="T20" fmla="*/ 0 w 494"/>
                <a:gd name="T21" fmla="*/ 328 h 407"/>
                <a:gd name="T22" fmla="*/ 1 w 494"/>
                <a:gd name="T23" fmla="*/ 267 h 407"/>
                <a:gd name="T24" fmla="*/ 1 w 494"/>
                <a:gd name="T25" fmla="*/ 208 h 407"/>
                <a:gd name="T26" fmla="*/ 1 w 494"/>
                <a:gd name="T27" fmla="*/ 158 h 407"/>
                <a:gd name="T28" fmla="*/ 1 w 494"/>
                <a:gd name="T29" fmla="*/ 115 h 407"/>
                <a:gd name="T30" fmla="*/ 1 w 494"/>
                <a:gd name="T31" fmla="*/ 88 h 407"/>
                <a:gd name="T32" fmla="*/ 1 w 494"/>
                <a:gd name="T33" fmla="*/ 76 h 407"/>
                <a:gd name="T34" fmla="*/ 1 w 494"/>
                <a:gd name="T35" fmla="*/ 48 h 407"/>
                <a:gd name="T36" fmla="*/ 1 w 494"/>
                <a:gd name="T37" fmla="*/ 14 h 407"/>
                <a:gd name="T38" fmla="*/ 1 w 494"/>
                <a:gd name="T39" fmla="*/ 6 h 407"/>
                <a:gd name="T40" fmla="*/ 1 w 494"/>
                <a:gd name="T41" fmla="*/ 1 h 407"/>
                <a:gd name="T42" fmla="*/ 1 w 494"/>
                <a:gd name="T43" fmla="*/ 0 h 407"/>
                <a:gd name="T44" fmla="*/ 1 w 494"/>
                <a:gd name="T45" fmla="*/ 2 h 407"/>
                <a:gd name="T46" fmla="*/ 1 w 494"/>
                <a:gd name="T47" fmla="*/ 7 h 407"/>
                <a:gd name="T48" fmla="*/ 1 w 494"/>
                <a:gd name="T49" fmla="*/ 13 h 407"/>
                <a:gd name="T50" fmla="*/ 1 w 494"/>
                <a:gd name="T51" fmla="*/ 43 h 407"/>
                <a:gd name="T52" fmla="*/ 1 w 494"/>
                <a:gd name="T53" fmla="*/ 54 h 407"/>
                <a:gd name="T54" fmla="*/ 1 w 494"/>
                <a:gd name="T55" fmla="*/ 76 h 407"/>
                <a:gd name="T56" fmla="*/ 1 w 494"/>
                <a:gd name="T57" fmla="*/ 103 h 407"/>
                <a:gd name="T58" fmla="*/ 1 w 494"/>
                <a:gd name="T59" fmla="*/ 127 h 407"/>
                <a:gd name="T60" fmla="*/ 1 w 494"/>
                <a:gd name="T61" fmla="*/ 160 h 407"/>
                <a:gd name="T62" fmla="*/ 1 w 494"/>
                <a:gd name="T63" fmla="*/ 188 h 407"/>
                <a:gd name="T64" fmla="*/ 1 w 494"/>
                <a:gd name="T65" fmla="*/ 225 h 407"/>
                <a:gd name="T66" fmla="*/ 1 w 494"/>
                <a:gd name="T67" fmla="*/ 283 h 407"/>
                <a:gd name="T68" fmla="*/ 1 w 494"/>
                <a:gd name="T69" fmla="*/ 380 h 407"/>
                <a:gd name="T70" fmla="*/ 1 w 494"/>
                <a:gd name="T71" fmla="*/ 472 h 407"/>
                <a:gd name="T72" fmla="*/ 1 w 494"/>
                <a:gd name="T73" fmla="*/ 511 h 407"/>
                <a:gd name="T74" fmla="*/ 1 w 494"/>
                <a:gd name="T75" fmla="*/ 523 h 407"/>
                <a:gd name="T76" fmla="*/ 1 w 494"/>
                <a:gd name="T77" fmla="*/ 542 h 407"/>
                <a:gd name="T78" fmla="*/ 1 w 494"/>
                <a:gd name="T79" fmla="*/ 561 h 407"/>
                <a:gd name="T80" fmla="*/ 1 w 494"/>
                <a:gd name="T81" fmla="*/ 580 h 407"/>
                <a:gd name="T82" fmla="*/ 1 w 494"/>
                <a:gd name="T83" fmla="*/ 608 h 407"/>
                <a:gd name="T84" fmla="*/ 1 w 494"/>
                <a:gd name="T85" fmla="*/ 629 h 407"/>
                <a:gd name="T86" fmla="*/ 1 w 494"/>
                <a:gd name="T87" fmla="*/ 649 h 407"/>
                <a:gd name="T88" fmla="*/ 1 w 494"/>
                <a:gd name="T89" fmla="*/ 667 h 407"/>
                <a:gd name="T90" fmla="*/ 1 w 494"/>
                <a:gd name="T91" fmla="*/ 675 h 407"/>
                <a:gd name="T92" fmla="*/ 1 w 494"/>
                <a:gd name="T93" fmla="*/ 680 h 407"/>
                <a:gd name="T94" fmla="*/ 1 w 494"/>
                <a:gd name="T95" fmla="*/ 686 h 407"/>
                <a:gd name="T96" fmla="*/ 1 w 494"/>
                <a:gd name="T97" fmla="*/ 692 h 407"/>
                <a:gd name="T98" fmla="*/ 1 w 494"/>
                <a:gd name="T99" fmla="*/ 694 h 407"/>
                <a:gd name="T100" fmla="*/ 1 w 494"/>
                <a:gd name="T101" fmla="*/ 692 h 407"/>
                <a:gd name="T102" fmla="*/ 1 w 494"/>
                <a:gd name="T103" fmla="*/ 680 h 407"/>
                <a:gd name="T104" fmla="*/ 1 w 494"/>
                <a:gd name="T105" fmla="*/ 666 h 407"/>
                <a:gd name="T106" fmla="*/ 1 w 494"/>
                <a:gd name="T107" fmla="*/ 640 h 407"/>
                <a:gd name="T108" fmla="*/ 1 w 494"/>
                <a:gd name="T109" fmla="*/ 616 h 407"/>
                <a:gd name="T110" fmla="*/ 1 w 494"/>
                <a:gd name="T111" fmla="*/ 596 h 407"/>
                <a:gd name="T112" fmla="*/ 1 w 494"/>
                <a:gd name="T113" fmla="*/ 577 h 407"/>
                <a:gd name="T114" fmla="*/ 1 w 494"/>
                <a:gd name="T115" fmla="*/ 562 h 407"/>
                <a:gd name="T116" fmla="*/ 1 w 494"/>
                <a:gd name="T117" fmla="*/ 550 h 407"/>
                <a:gd name="T118" fmla="*/ 1 w 494"/>
                <a:gd name="T119" fmla="*/ 542 h 407"/>
                <a:gd name="T120" fmla="*/ 1 w 494"/>
                <a:gd name="T121" fmla="*/ 533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4"/>
                <a:gd name="T184" fmla="*/ 0 h 407"/>
                <a:gd name="T185" fmla="*/ 494 w 49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4" h="407">
                  <a:moveTo>
                    <a:pt x="222" y="313"/>
                  </a:moveTo>
                  <a:lnTo>
                    <a:pt x="200" y="311"/>
                  </a:lnTo>
                  <a:lnTo>
                    <a:pt x="174" y="309"/>
                  </a:lnTo>
                  <a:lnTo>
                    <a:pt x="150" y="304"/>
                  </a:lnTo>
                  <a:lnTo>
                    <a:pt x="124" y="299"/>
                  </a:lnTo>
                  <a:lnTo>
                    <a:pt x="98" y="292"/>
                  </a:lnTo>
                  <a:lnTo>
                    <a:pt x="76" y="283"/>
                  </a:lnTo>
                  <a:lnTo>
                    <a:pt x="55" y="273"/>
                  </a:lnTo>
                  <a:lnTo>
                    <a:pt x="39" y="263"/>
                  </a:lnTo>
                  <a:lnTo>
                    <a:pt x="11" y="229"/>
                  </a:lnTo>
                  <a:lnTo>
                    <a:pt x="0" y="193"/>
                  </a:lnTo>
                  <a:lnTo>
                    <a:pt x="2" y="157"/>
                  </a:lnTo>
                  <a:lnTo>
                    <a:pt x="13" y="123"/>
                  </a:lnTo>
                  <a:lnTo>
                    <a:pt x="28" y="92"/>
                  </a:lnTo>
                  <a:lnTo>
                    <a:pt x="42" y="68"/>
                  </a:lnTo>
                  <a:lnTo>
                    <a:pt x="54" y="52"/>
                  </a:lnTo>
                  <a:lnTo>
                    <a:pt x="59" y="46"/>
                  </a:lnTo>
                  <a:lnTo>
                    <a:pt x="79" y="28"/>
                  </a:lnTo>
                  <a:lnTo>
                    <a:pt x="104" y="14"/>
                  </a:lnTo>
                  <a:lnTo>
                    <a:pt x="131" y="6"/>
                  </a:lnTo>
                  <a:lnTo>
                    <a:pt x="163" y="1"/>
                  </a:lnTo>
                  <a:lnTo>
                    <a:pt x="196" y="0"/>
                  </a:lnTo>
                  <a:lnTo>
                    <a:pt x="231" y="2"/>
                  </a:lnTo>
                  <a:lnTo>
                    <a:pt x="270" y="7"/>
                  </a:lnTo>
                  <a:lnTo>
                    <a:pt x="309" y="13"/>
                  </a:lnTo>
                  <a:lnTo>
                    <a:pt x="337" y="23"/>
                  </a:lnTo>
                  <a:lnTo>
                    <a:pt x="365" y="34"/>
                  </a:lnTo>
                  <a:lnTo>
                    <a:pt x="389" y="46"/>
                  </a:lnTo>
                  <a:lnTo>
                    <a:pt x="411" y="60"/>
                  </a:lnTo>
                  <a:lnTo>
                    <a:pt x="429" y="76"/>
                  </a:lnTo>
                  <a:lnTo>
                    <a:pt x="444" y="93"/>
                  </a:lnTo>
                  <a:lnTo>
                    <a:pt x="454" y="111"/>
                  </a:lnTo>
                  <a:lnTo>
                    <a:pt x="459" y="131"/>
                  </a:lnTo>
                  <a:lnTo>
                    <a:pt x="461" y="166"/>
                  </a:lnTo>
                  <a:lnTo>
                    <a:pt x="454" y="223"/>
                  </a:lnTo>
                  <a:lnTo>
                    <a:pt x="446" y="277"/>
                  </a:lnTo>
                  <a:lnTo>
                    <a:pt x="442" y="300"/>
                  </a:lnTo>
                  <a:lnTo>
                    <a:pt x="446" y="307"/>
                  </a:lnTo>
                  <a:lnTo>
                    <a:pt x="457" y="317"/>
                  </a:lnTo>
                  <a:lnTo>
                    <a:pt x="470" y="329"/>
                  </a:lnTo>
                  <a:lnTo>
                    <a:pt x="483" y="341"/>
                  </a:lnTo>
                  <a:lnTo>
                    <a:pt x="492" y="356"/>
                  </a:lnTo>
                  <a:lnTo>
                    <a:pt x="494" y="369"/>
                  </a:lnTo>
                  <a:lnTo>
                    <a:pt x="489" y="381"/>
                  </a:lnTo>
                  <a:lnTo>
                    <a:pt x="468" y="391"/>
                  </a:lnTo>
                  <a:lnTo>
                    <a:pt x="454" y="395"/>
                  </a:lnTo>
                  <a:lnTo>
                    <a:pt x="441" y="399"/>
                  </a:lnTo>
                  <a:lnTo>
                    <a:pt x="426" y="403"/>
                  </a:lnTo>
                  <a:lnTo>
                    <a:pt x="413" y="405"/>
                  </a:lnTo>
                  <a:lnTo>
                    <a:pt x="398" y="407"/>
                  </a:lnTo>
                  <a:lnTo>
                    <a:pt x="385" y="405"/>
                  </a:lnTo>
                  <a:lnTo>
                    <a:pt x="370" y="399"/>
                  </a:lnTo>
                  <a:lnTo>
                    <a:pt x="357" y="390"/>
                  </a:lnTo>
                  <a:lnTo>
                    <a:pt x="350" y="375"/>
                  </a:lnTo>
                  <a:lnTo>
                    <a:pt x="337" y="362"/>
                  </a:lnTo>
                  <a:lnTo>
                    <a:pt x="320" y="350"/>
                  </a:lnTo>
                  <a:lnTo>
                    <a:pt x="302" y="339"/>
                  </a:lnTo>
                  <a:lnTo>
                    <a:pt x="281" y="330"/>
                  </a:lnTo>
                  <a:lnTo>
                    <a:pt x="261" y="323"/>
                  </a:lnTo>
                  <a:lnTo>
                    <a:pt x="241" y="317"/>
                  </a:lnTo>
                  <a:lnTo>
                    <a:pt x="22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CF8743F-2AF5-F588-81D2-1388DD00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1821"/>
              <a:ext cx="268" cy="654"/>
            </a:xfrm>
            <a:custGeom>
              <a:avLst/>
              <a:gdLst>
                <a:gd name="T0" fmla="*/ 0 w 537"/>
                <a:gd name="T1" fmla="*/ 44 h 637"/>
                <a:gd name="T2" fmla="*/ 0 w 537"/>
                <a:gd name="T3" fmla="*/ 71 h 637"/>
                <a:gd name="T4" fmla="*/ 0 w 537"/>
                <a:gd name="T5" fmla="*/ 127 h 637"/>
                <a:gd name="T6" fmla="*/ 0 w 537"/>
                <a:gd name="T7" fmla="*/ 184 h 637"/>
                <a:gd name="T8" fmla="*/ 0 w 537"/>
                <a:gd name="T9" fmla="*/ 234 h 637"/>
                <a:gd name="T10" fmla="*/ 0 w 537"/>
                <a:gd name="T11" fmla="*/ 296 h 637"/>
                <a:gd name="T12" fmla="*/ 0 w 537"/>
                <a:gd name="T13" fmla="*/ 366 h 637"/>
                <a:gd name="T14" fmla="*/ 0 w 537"/>
                <a:gd name="T15" fmla="*/ 424 h 637"/>
                <a:gd name="T16" fmla="*/ 0 w 537"/>
                <a:gd name="T17" fmla="*/ 452 h 637"/>
                <a:gd name="T18" fmla="*/ 0 w 537"/>
                <a:gd name="T19" fmla="*/ 457 h 637"/>
                <a:gd name="T20" fmla="*/ 0 w 537"/>
                <a:gd name="T21" fmla="*/ 457 h 637"/>
                <a:gd name="T22" fmla="*/ 0 w 537"/>
                <a:gd name="T23" fmla="*/ 464 h 637"/>
                <a:gd name="T24" fmla="*/ 0 w 537"/>
                <a:gd name="T25" fmla="*/ 487 h 637"/>
                <a:gd name="T26" fmla="*/ 0 w 537"/>
                <a:gd name="T27" fmla="*/ 518 h 637"/>
                <a:gd name="T28" fmla="*/ 0 w 537"/>
                <a:gd name="T29" fmla="*/ 565 h 637"/>
                <a:gd name="T30" fmla="*/ 0 w 537"/>
                <a:gd name="T31" fmla="*/ 611 h 637"/>
                <a:gd name="T32" fmla="*/ 0 w 537"/>
                <a:gd name="T33" fmla="*/ 677 h 637"/>
                <a:gd name="T34" fmla="*/ 0 w 537"/>
                <a:gd name="T35" fmla="*/ 757 h 637"/>
                <a:gd name="T36" fmla="*/ 0 w 537"/>
                <a:gd name="T37" fmla="*/ 817 h 637"/>
                <a:gd name="T38" fmla="*/ 0 w 537"/>
                <a:gd name="T39" fmla="*/ 846 h 637"/>
                <a:gd name="T40" fmla="*/ 0 w 537"/>
                <a:gd name="T41" fmla="*/ 844 h 637"/>
                <a:gd name="T42" fmla="*/ 0 w 537"/>
                <a:gd name="T43" fmla="*/ 824 h 637"/>
                <a:gd name="T44" fmla="*/ 0 w 537"/>
                <a:gd name="T45" fmla="*/ 807 h 637"/>
                <a:gd name="T46" fmla="*/ 0 w 537"/>
                <a:gd name="T47" fmla="*/ 802 h 637"/>
                <a:gd name="T48" fmla="*/ 0 w 537"/>
                <a:gd name="T49" fmla="*/ 838 h 637"/>
                <a:gd name="T50" fmla="*/ 0 w 537"/>
                <a:gd name="T51" fmla="*/ 874 h 637"/>
                <a:gd name="T52" fmla="*/ 0 w 537"/>
                <a:gd name="T53" fmla="*/ 906 h 637"/>
                <a:gd name="T54" fmla="*/ 0 w 537"/>
                <a:gd name="T55" fmla="*/ 948 h 637"/>
                <a:gd name="T56" fmla="*/ 0 w 537"/>
                <a:gd name="T57" fmla="*/ 1006 h 637"/>
                <a:gd name="T58" fmla="*/ 0 w 537"/>
                <a:gd name="T59" fmla="*/ 1026 h 637"/>
                <a:gd name="T60" fmla="*/ 0 w 537"/>
                <a:gd name="T61" fmla="*/ 1035 h 637"/>
                <a:gd name="T62" fmla="*/ 0 w 537"/>
                <a:gd name="T63" fmla="*/ 1035 h 637"/>
                <a:gd name="T64" fmla="*/ 0 w 537"/>
                <a:gd name="T65" fmla="*/ 1051 h 637"/>
                <a:gd name="T66" fmla="*/ 0 w 537"/>
                <a:gd name="T67" fmla="*/ 1072 h 637"/>
                <a:gd name="T68" fmla="*/ 0 w 537"/>
                <a:gd name="T69" fmla="*/ 1078 h 637"/>
                <a:gd name="T70" fmla="*/ 0 w 537"/>
                <a:gd name="T71" fmla="*/ 1068 h 637"/>
                <a:gd name="T72" fmla="*/ 0 w 537"/>
                <a:gd name="T73" fmla="*/ 1055 h 637"/>
                <a:gd name="T74" fmla="*/ 0 w 537"/>
                <a:gd name="T75" fmla="*/ 1036 h 637"/>
                <a:gd name="T76" fmla="*/ 0 w 537"/>
                <a:gd name="T77" fmla="*/ 993 h 637"/>
                <a:gd name="T78" fmla="*/ 0 w 537"/>
                <a:gd name="T79" fmla="*/ 934 h 637"/>
                <a:gd name="T80" fmla="*/ 0 w 537"/>
                <a:gd name="T81" fmla="*/ 894 h 637"/>
                <a:gd name="T82" fmla="*/ 0 w 537"/>
                <a:gd name="T83" fmla="*/ 886 h 637"/>
                <a:gd name="T84" fmla="*/ 0 w 537"/>
                <a:gd name="T85" fmla="*/ 860 h 637"/>
                <a:gd name="T86" fmla="*/ 0 w 537"/>
                <a:gd name="T87" fmla="*/ 817 h 637"/>
                <a:gd name="T88" fmla="*/ 0 w 537"/>
                <a:gd name="T89" fmla="*/ 760 h 637"/>
                <a:gd name="T90" fmla="*/ 0 w 537"/>
                <a:gd name="T91" fmla="*/ 690 h 637"/>
                <a:gd name="T92" fmla="*/ 0 w 537"/>
                <a:gd name="T93" fmla="*/ 611 h 637"/>
                <a:gd name="T94" fmla="*/ 0 w 537"/>
                <a:gd name="T95" fmla="*/ 522 h 637"/>
                <a:gd name="T96" fmla="*/ 0 w 537"/>
                <a:gd name="T97" fmla="*/ 468 h 637"/>
                <a:gd name="T98" fmla="*/ 0 w 537"/>
                <a:gd name="T99" fmla="*/ 435 h 637"/>
                <a:gd name="T100" fmla="*/ 0 w 537"/>
                <a:gd name="T101" fmla="*/ 386 h 637"/>
                <a:gd name="T102" fmla="*/ 0 w 537"/>
                <a:gd name="T103" fmla="*/ 319 h 637"/>
                <a:gd name="T104" fmla="*/ 0 w 537"/>
                <a:gd name="T105" fmla="*/ 256 h 637"/>
                <a:gd name="T106" fmla="*/ 0 w 537"/>
                <a:gd name="T107" fmla="*/ 213 h 637"/>
                <a:gd name="T108" fmla="*/ 0 w 537"/>
                <a:gd name="T109" fmla="*/ 169 h 637"/>
                <a:gd name="T110" fmla="*/ 0 w 537"/>
                <a:gd name="T111" fmla="*/ 122 h 637"/>
                <a:gd name="T112" fmla="*/ 0 w 537"/>
                <a:gd name="T113" fmla="*/ 83 h 637"/>
                <a:gd name="T114" fmla="*/ 0 w 537"/>
                <a:gd name="T115" fmla="*/ 50 h 637"/>
                <a:gd name="T116" fmla="*/ 0 w 537"/>
                <a:gd name="T117" fmla="*/ 14 h 637"/>
                <a:gd name="T118" fmla="*/ 0 w 537"/>
                <a:gd name="T119" fmla="*/ 3 h 637"/>
                <a:gd name="T120" fmla="*/ 0 w 537"/>
                <a:gd name="T121" fmla="*/ 39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7"/>
                <a:gd name="T184" fmla="*/ 0 h 637"/>
                <a:gd name="T185" fmla="*/ 537 w 537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7" h="637">
                  <a:moveTo>
                    <a:pt x="298" y="19"/>
                  </a:moveTo>
                  <a:lnTo>
                    <a:pt x="261" y="24"/>
                  </a:lnTo>
                  <a:lnTo>
                    <a:pt x="224" y="32"/>
                  </a:lnTo>
                  <a:lnTo>
                    <a:pt x="189" y="44"/>
                  </a:lnTo>
                  <a:lnTo>
                    <a:pt x="156" y="60"/>
                  </a:lnTo>
                  <a:lnTo>
                    <a:pt x="126" y="76"/>
                  </a:lnTo>
                  <a:lnTo>
                    <a:pt x="98" y="93"/>
                  </a:lnTo>
                  <a:lnTo>
                    <a:pt x="78" y="109"/>
                  </a:lnTo>
                  <a:lnTo>
                    <a:pt x="63" y="123"/>
                  </a:lnTo>
                  <a:lnTo>
                    <a:pt x="54" y="138"/>
                  </a:lnTo>
                  <a:lnTo>
                    <a:pt x="52" y="156"/>
                  </a:lnTo>
                  <a:lnTo>
                    <a:pt x="56" y="175"/>
                  </a:lnTo>
                  <a:lnTo>
                    <a:pt x="67" y="196"/>
                  </a:lnTo>
                  <a:lnTo>
                    <a:pt x="83" y="216"/>
                  </a:lnTo>
                  <a:lnTo>
                    <a:pt x="107" y="235"/>
                  </a:lnTo>
                  <a:lnTo>
                    <a:pt x="139" y="251"/>
                  </a:lnTo>
                  <a:lnTo>
                    <a:pt x="176" y="264"/>
                  </a:lnTo>
                  <a:lnTo>
                    <a:pt x="191" y="267"/>
                  </a:lnTo>
                  <a:lnTo>
                    <a:pt x="202" y="270"/>
                  </a:lnTo>
                  <a:lnTo>
                    <a:pt x="211" y="270"/>
                  </a:lnTo>
                  <a:lnTo>
                    <a:pt x="219" y="270"/>
                  </a:lnTo>
                  <a:lnTo>
                    <a:pt x="224" y="270"/>
                  </a:lnTo>
                  <a:lnTo>
                    <a:pt x="228" y="271"/>
                  </a:lnTo>
                  <a:lnTo>
                    <a:pt x="232" y="274"/>
                  </a:lnTo>
                  <a:lnTo>
                    <a:pt x="232" y="282"/>
                  </a:lnTo>
                  <a:lnTo>
                    <a:pt x="217" y="287"/>
                  </a:lnTo>
                  <a:lnTo>
                    <a:pt x="204" y="295"/>
                  </a:lnTo>
                  <a:lnTo>
                    <a:pt x="191" y="306"/>
                  </a:lnTo>
                  <a:lnTo>
                    <a:pt x="180" y="318"/>
                  </a:lnTo>
                  <a:lnTo>
                    <a:pt x="169" y="333"/>
                  </a:lnTo>
                  <a:lnTo>
                    <a:pt x="159" y="347"/>
                  </a:lnTo>
                  <a:lnTo>
                    <a:pt x="154" y="360"/>
                  </a:lnTo>
                  <a:lnTo>
                    <a:pt x="148" y="374"/>
                  </a:lnTo>
                  <a:lnTo>
                    <a:pt x="146" y="399"/>
                  </a:lnTo>
                  <a:lnTo>
                    <a:pt x="150" y="423"/>
                  </a:lnTo>
                  <a:lnTo>
                    <a:pt x="159" y="446"/>
                  </a:lnTo>
                  <a:lnTo>
                    <a:pt x="176" y="466"/>
                  </a:lnTo>
                  <a:lnTo>
                    <a:pt x="202" y="482"/>
                  </a:lnTo>
                  <a:lnTo>
                    <a:pt x="237" y="494"/>
                  </a:lnTo>
                  <a:lnTo>
                    <a:pt x="283" y="501"/>
                  </a:lnTo>
                  <a:lnTo>
                    <a:pt x="341" y="501"/>
                  </a:lnTo>
                  <a:lnTo>
                    <a:pt x="348" y="499"/>
                  </a:lnTo>
                  <a:lnTo>
                    <a:pt x="357" y="494"/>
                  </a:lnTo>
                  <a:lnTo>
                    <a:pt x="367" y="488"/>
                  </a:lnTo>
                  <a:lnTo>
                    <a:pt x="378" y="482"/>
                  </a:lnTo>
                  <a:lnTo>
                    <a:pt x="389" y="477"/>
                  </a:lnTo>
                  <a:lnTo>
                    <a:pt x="400" y="473"/>
                  </a:lnTo>
                  <a:lnTo>
                    <a:pt x="411" y="474"/>
                  </a:lnTo>
                  <a:lnTo>
                    <a:pt x="422" y="479"/>
                  </a:lnTo>
                  <a:lnTo>
                    <a:pt x="420" y="494"/>
                  </a:lnTo>
                  <a:lnTo>
                    <a:pt x="407" y="506"/>
                  </a:lnTo>
                  <a:lnTo>
                    <a:pt x="385" y="516"/>
                  </a:lnTo>
                  <a:lnTo>
                    <a:pt x="361" y="524"/>
                  </a:lnTo>
                  <a:lnTo>
                    <a:pt x="341" y="534"/>
                  </a:lnTo>
                  <a:lnTo>
                    <a:pt x="330" y="545"/>
                  </a:lnTo>
                  <a:lnTo>
                    <a:pt x="332" y="560"/>
                  </a:lnTo>
                  <a:lnTo>
                    <a:pt x="352" y="580"/>
                  </a:lnTo>
                  <a:lnTo>
                    <a:pt x="367" y="593"/>
                  </a:lnTo>
                  <a:lnTo>
                    <a:pt x="385" y="601"/>
                  </a:lnTo>
                  <a:lnTo>
                    <a:pt x="407" y="606"/>
                  </a:lnTo>
                  <a:lnTo>
                    <a:pt x="432" y="609"/>
                  </a:lnTo>
                  <a:lnTo>
                    <a:pt x="456" y="610"/>
                  </a:lnTo>
                  <a:lnTo>
                    <a:pt x="483" y="610"/>
                  </a:lnTo>
                  <a:lnTo>
                    <a:pt x="511" y="610"/>
                  </a:lnTo>
                  <a:lnTo>
                    <a:pt x="537" y="610"/>
                  </a:lnTo>
                  <a:lnTo>
                    <a:pt x="519" y="621"/>
                  </a:lnTo>
                  <a:lnTo>
                    <a:pt x="500" y="629"/>
                  </a:lnTo>
                  <a:lnTo>
                    <a:pt x="482" y="634"/>
                  </a:lnTo>
                  <a:lnTo>
                    <a:pt x="459" y="637"/>
                  </a:lnTo>
                  <a:lnTo>
                    <a:pt x="439" y="637"/>
                  </a:lnTo>
                  <a:lnTo>
                    <a:pt x="415" y="634"/>
                  </a:lnTo>
                  <a:lnTo>
                    <a:pt x="391" y="631"/>
                  </a:lnTo>
                  <a:lnTo>
                    <a:pt x="365" y="626"/>
                  </a:lnTo>
                  <a:lnTo>
                    <a:pt x="354" y="623"/>
                  </a:lnTo>
                  <a:lnTo>
                    <a:pt x="341" y="618"/>
                  </a:lnTo>
                  <a:lnTo>
                    <a:pt x="326" y="611"/>
                  </a:lnTo>
                  <a:lnTo>
                    <a:pt x="311" y="600"/>
                  </a:lnTo>
                  <a:lnTo>
                    <a:pt x="300" y="587"/>
                  </a:lnTo>
                  <a:lnTo>
                    <a:pt x="291" y="571"/>
                  </a:lnTo>
                  <a:lnTo>
                    <a:pt x="287" y="551"/>
                  </a:lnTo>
                  <a:lnTo>
                    <a:pt x="291" y="528"/>
                  </a:lnTo>
                  <a:lnTo>
                    <a:pt x="272" y="529"/>
                  </a:lnTo>
                  <a:lnTo>
                    <a:pt x="252" y="528"/>
                  </a:lnTo>
                  <a:lnTo>
                    <a:pt x="230" y="523"/>
                  </a:lnTo>
                  <a:lnTo>
                    <a:pt x="206" y="517"/>
                  </a:lnTo>
                  <a:lnTo>
                    <a:pt x="182" y="507"/>
                  </a:lnTo>
                  <a:lnTo>
                    <a:pt x="159" y="496"/>
                  </a:lnTo>
                  <a:lnTo>
                    <a:pt x="137" y="482"/>
                  </a:lnTo>
                  <a:lnTo>
                    <a:pt x="119" y="466"/>
                  </a:lnTo>
                  <a:lnTo>
                    <a:pt x="102" y="449"/>
                  </a:lnTo>
                  <a:lnTo>
                    <a:pt x="91" y="430"/>
                  </a:lnTo>
                  <a:lnTo>
                    <a:pt x="83" y="408"/>
                  </a:lnTo>
                  <a:lnTo>
                    <a:pt x="83" y="385"/>
                  </a:lnTo>
                  <a:lnTo>
                    <a:pt x="89" y="360"/>
                  </a:lnTo>
                  <a:lnTo>
                    <a:pt x="102" y="335"/>
                  </a:lnTo>
                  <a:lnTo>
                    <a:pt x="124" y="308"/>
                  </a:lnTo>
                  <a:lnTo>
                    <a:pt x="156" y="281"/>
                  </a:lnTo>
                  <a:lnTo>
                    <a:pt x="132" y="276"/>
                  </a:lnTo>
                  <a:lnTo>
                    <a:pt x="107" y="268"/>
                  </a:lnTo>
                  <a:lnTo>
                    <a:pt x="83" y="258"/>
                  </a:lnTo>
                  <a:lnTo>
                    <a:pt x="59" y="244"/>
                  </a:lnTo>
                  <a:lnTo>
                    <a:pt x="39" y="228"/>
                  </a:lnTo>
                  <a:lnTo>
                    <a:pt x="22" y="209"/>
                  </a:lnTo>
                  <a:lnTo>
                    <a:pt x="9" y="189"/>
                  </a:lnTo>
                  <a:lnTo>
                    <a:pt x="0" y="164"/>
                  </a:lnTo>
                  <a:lnTo>
                    <a:pt x="0" y="152"/>
                  </a:lnTo>
                  <a:lnTo>
                    <a:pt x="2" y="139"/>
                  </a:lnTo>
                  <a:lnTo>
                    <a:pt x="9" y="126"/>
                  </a:lnTo>
                  <a:lnTo>
                    <a:pt x="20" y="112"/>
                  </a:lnTo>
                  <a:lnTo>
                    <a:pt x="33" y="100"/>
                  </a:lnTo>
                  <a:lnTo>
                    <a:pt x="50" y="87"/>
                  </a:lnTo>
                  <a:lnTo>
                    <a:pt x="69" y="73"/>
                  </a:lnTo>
                  <a:lnTo>
                    <a:pt x="91" y="61"/>
                  </a:lnTo>
                  <a:lnTo>
                    <a:pt x="113" y="50"/>
                  </a:lnTo>
                  <a:lnTo>
                    <a:pt x="137" y="40"/>
                  </a:lnTo>
                  <a:lnTo>
                    <a:pt x="163" y="30"/>
                  </a:lnTo>
                  <a:lnTo>
                    <a:pt x="191" y="21"/>
                  </a:lnTo>
                  <a:lnTo>
                    <a:pt x="217" y="14"/>
                  </a:lnTo>
                  <a:lnTo>
                    <a:pt x="244" y="7"/>
                  </a:lnTo>
                  <a:lnTo>
                    <a:pt x="272" y="3"/>
                  </a:lnTo>
                  <a:lnTo>
                    <a:pt x="300" y="0"/>
                  </a:lnTo>
                  <a:lnTo>
                    <a:pt x="29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6681698-F8A3-8B7B-983A-2D1DF06D2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035"/>
              <a:ext cx="92" cy="47"/>
            </a:xfrm>
            <a:custGeom>
              <a:avLst/>
              <a:gdLst>
                <a:gd name="T0" fmla="*/ 0 w 185"/>
                <a:gd name="T1" fmla="*/ 94682 h 29"/>
                <a:gd name="T2" fmla="*/ 0 w 185"/>
                <a:gd name="T3" fmla="*/ 58421 h 29"/>
                <a:gd name="T4" fmla="*/ 0 w 185"/>
                <a:gd name="T5" fmla="*/ 47266 h 29"/>
                <a:gd name="T6" fmla="*/ 0 w 185"/>
                <a:gd name="T7" fmla="*/ 47266 h 29"/>
                <a:gd name="T8" fmla="*/ 0 w 185"/>
                <a:gd name="T9" fmla="*/ 47266 h 29"/>
                <a:gd name="T10" fmla="*/ 0 w 185"/>
                <a:gd name="T11" fmla="*/ 47266 h 29"/>
                <a:gd name="T12" fmla="*/ 0 w 185"/>
                <a:gd name="T13" fmla="*/ 47266 h 29"/>
                <a:gd name="T14" fmla="*/ 0 w 185"/>
                <a:gd name="T15" fmla="*/ 17995 h 29"/>
                <a:gd name="T16" fmla="*/ 0 w 185"/>
                <a:gd name="T17" fmla="*/ 0 h 29"/>
                <a:gd name="T18" fmla="*/ 0 w 185"/>
                <a:gd name="T19" fmla="*/ 171785 h 29"/>
                <a:gd name="T20" fmla="*/ 0 w 185"/>
                <a:gd name="T21" fmla="*/ 307983 h 29"/>
                <a:gd name="T22" fmla="*/ 0 w 185"/>
                <a:gd name="T23" fmla="*/ 373710 h 29"/>
                <a:gd name="T24" fmla="*/ 0 w 185"/>
                <a:gd name="T25" fmla="*/ 433248 h 29"/>
                <a:gd name="T26" fmla="*/ 0 w 185"/>
                <a:gd name="T27" fmla="*/ 451216 h 29"/>
                <a:gd name="T28" fmla="*/ 0 w 185"/>
                <a:gd name="T29" fmla="*/ 433248 h 29"/>
                <a:gd name="T30" fmla="*/ 0 w 185"/>
                <a:gd name="T31" fmla="*/ 421073 h 29"/>
                <a:gd name="T32" fmla="*/ 0 w 185"/>
                <a:gd name="T33" fmla="*/ 373710 h 29"/>
                <a:gd name="T34" fmla="*/ 0 w 185"/>
                <a:gd name="T35" fmla="*/ 94682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5"/>
                <a:gd name="T55" fmla="*/ 0 h 29"/>
                <a:gd name="T56" fmla="*/ 185 w 18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5" h="29">
                  <a:moveTo>
                    <a:pt x="6" y="6"/>
                  </a:moveTo>
                  <a:lnTo>
                    <a:pt x="28" y="4"/>
                  </a:lnTo>
                  <a:lnTo>
                    <a:pt x="50" y="3"/>
                  </a:lnTo>
                  <a:lnTo>
                    <a:pt x="72" y="3"/>
                  </a:lnTo>
                  <a:lnTo>
                    <a:pt x="96" y="3"/>
                  </a:lnTo>
                  <a:lnTo>
                    <a:pt x="119" y="3"/>
                  </a:lnTo>
                  <a:lnTo>
                    <a:pt x="143" y="3"/>
                  </a:lnTo>
                  <a:lnTo>
                    <a:pt x="163" y="1"/>
                  </a:lnTo>
                  <a:lnTo>
                    <a:pt x="185" y="0"/>
                  </a:lnTo>
                  <a:lnTo>
                    <a:pt x="169" y="11"/>
                  </a:lnTo>
                  <a:lnTo>
                    <a:pt x="148" y="20"/>
                  </a:lnTo>
                  <a:lnTo>
                    <a:pt x="124" y="24"/>
                  </a:lnTo>
                  <a:lnTo>
                    <a:pt x="96" y="28"/>
                  </a:lnTo>
                  <a:lnTo>
                    <a:pt x="70" y="29"/>
                  </a:lnTo>
                  <a:lnTo>
                    <a:pt x="44" y="28"/>
                  </a:lnTo>
                  <a:lnTo>
                    <a:pt x="20" y="27"/>
                  </a:lnTo>
                  <a:lnTo>
                    <a:pt x="0" y="2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D47DAA4-FA5D-4443-8C85-6D8BDA4E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915"/>
              <a:ext cx="82" cy="47"/>
            </a:xfrm>
            <a:custGeom>
              <a:avLst/>
              <a:gdLst>
                <a:gd name="T0" fmla="*/ 1 w 163"/>
                <a:gd name="T1" fmla="*/ 0 h 41"/>
                <a:gd name="T2" fmla="*/ 1 w 163"/>
                <a:gd name="T3" fmla="*/ 353 h 41"/>
                <a:gd name="T4" fmla="*/ 1 w 163"/>
                <a:gd name="T5" fmla="*/ 532 h 41"/>
                <a:gd name="T6" fmla="*/ 1 w 163"/>
                <a:gd name="T7" fmla="*/ 618 h 41"/>
                <a:gd name="T8" fmla="*/ 1 w 163"/>
                <a:gd name="T9" fmla="*/ 636 h 41"/>
                <a:gd name="T10" fmla="*/ 1 w 163"/>
                <a:gd name="T11" fmla="*/ 610 h 41"/>
                <a:gd name="T12" fmla="*/ 1 w 163"/>
                <a:gd name="T13" fmla="*/ 532 h 41"/>
                <a:gd name="T14" fmla="*/ 1 w 163"/>
                <a:gd name="T15" fmla="*/ 446 h 41"/>
                <a:gd name="T16" fmla="*/ 1 w 163"/>
                <a:gd name="T17" fmla="*/ 374 h 41"/>
                <a:gd name="T18" fmla="*/ 0 w 163"/>
                <a:gd name="T19" fmla="*/ 326 h 41"/>
                <a:gd name="T20" fmla="*/ 1 w 163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41"/>
                <a:gd name="T35" fmla="*/ 163 w 16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41">
                  <a:moveTo>
                    <a:pt x="11" y="0"/>
                  </a:moveTo>
                  <a:lnTo>
                    <a:pt x="163" y="23"/>
                  </a:lnTo>
                  <a:lnTo>
                    <a:pt x="148" y="34"/>
                  </a:lnTo>
                  <a:lnTo>
                    <a:pt x="130" y="40"/>
                  </a:lnTo>
                  <a:lnTo>
                    <a:pt x="111" y="41"/>
                  </a:lnTo>
                  <a:lnTo>
                    <a:pt x="89" y="39"/>
                  </a:lnTo>
                  <a:lnTo>
                    <a:pt x="67" y="34"/>
                  </a:lnTo>
                  <a:lnTo>
                    <a:pt x="44" y="29"/>
                  </a:lnTo>
                  <a:lnTo>
                    <a:pt x="22" y="24"/>
                  </a:lnTo>
                  <a:lnTo>
                    <a:pt x="0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D7FD70F-BB94-9B3B-414A-ED524030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2047"/>
              <a:ext cx="102" cy="47"/>
            </a:xfrm>
            <a:custGeom>
              <a:avLst/>
              <a:gdLst>
                <a:gd name="T0" fmla="*/ 1 w 203"/>
                <a:gd name="T1" fmla="*/ 0 h 43"/>
                <a:gd name="T2" fmla="*/ 1 w 203"/>
                <a:gd name="T3" fmla="*/ 1 h 43"/>
                <a:gd name="T4" fmla="*/ 1 w 203"/>
                <a:gd name="T5" fmla="*/ 3 h 43"/>
                <a:gd name="T6" fmla="*/ 1 w 203"/>
                <a:gd name="T7" fmla="*/ 39 h 43"/>
                <a:gd name="T8" fmla="*/ 1 w 203"/>
                <a:gd name="T9" fmla="*/ 51 h 43"/>
                <a:gd name="T10" fmla="*/ 1 w 203"/>
                <a:gd name="T11" fmla="*/ 73 h 43"/>
                <a:gd name="T12" fmla="*/ 1 w 203"/>
                <a:gd name="T13" fmla="*/ 106 h 43"/>
                <a:gd name="T14" fmla="*/ 1 w 203"/>
                <a:gd name="T15" fmla="*/ 127 h 43"/>
                <a:gd name="T16" fmla="*/ 1 w 203"/>
                <a:gd name="T17" fmla="*/ 152 h 43"/>
                <a:gd name="T18" fmla="*/ 1 w 203"/>
                <a:gd name="T19" fmla="*/ 198 h 43"/>
                <a:gd name="T20" fmla="*/ 1 w 203"/>
                <a:gd name="T21" fmla="*/ 233 h 43"/>
                <a:gd name="T22" fmla="*/ 1 w 203"/>
                <a:gd name="T23" fmla="*/ 255 h 43"/>
                <a:gd name="T24" fmla="*/ 1 w 203"/>
                <a:gd name="T25" fmla="*/ 256 h 43"/>
                <a:gd name="T26" fmla="*/ 0 w 203"/>
                <a:gd name="T27" fmla="*/ 51 h 43"/>
                <a:gd name="T28" fmla="*/ 1 w 203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43"/>
                <a:gd name="T47" fmla="*/ 203 w 20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43">
                  <a:moveTo>
                    <a:pt x="3" y="0"/>
                  </a:moveTo>
                  <a:lnTo>
                    <a:pt x="29" y="1"/>
                  </a:lnTo>
                  <a:lnTo>
                    <a:pt x="55" y="3"/>
                  </a:lnTo>
                  <a:lnTo>
                    <a:pt x="83" y="6"/>
                  </a:lnTo>
                  <a:lnTo>
                    <a:pt x="113" y="9"/>
                  </a:lnTo>
                  <a:lnTo>
                    <a:pt x="138" y="13"/>
                  </a:lnTo>
                  <a:lnTo>
                    <a:pt x="164" y="18"/>
                  </a:lnTo>
                  <a:lnTo>
                    <a:pt x="185" y="22"/>
                  </a:lnTo>
                  <a:lnTo>
                    <a:pt x="203" y="26"/>
                  </a:lnTo>
                  <a:lnTo>
                    <a:pt x="201" y="34"/>
                  </a:lnTo>
                  <a:lnTo>
                    <a:pt x="200" y="38"/>
                  </a:lnTo>
                  <a:lnTo>
                    <a:pt x="192" y="42"/>
                  </a:lnTo>
                  <a:lnTo>
                    <a:pt x="183" y="43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1567A29-B783-C968-5D34-59CAABAAA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1942"/>
              <a:ext cx="99" cy="47"/>
            </a:xfrm>
            <a:custGeom>
              <a:avLst/>
              <a:gdLst>
                <a:gd name="T0" fmla="*/ 1 w 196"/>
                <a:gd name="T1" fmla="*/ 0 h 24"/>
                <a:gd name="T2" fmla="*/ 1 w 196"/>
                <a:gd name="T3" fmla="*/ 1450910 h 24"/>
                <a:gd name="T4" fmla="*/ 1 w 196"/>
                <a:gd name="T5" fmla="*/ 2198738 h 24"/>
                <a:gd name="T6" fmla="*/ 1 w 196"/>
                <a:gd name="T7" fmla="*/ 3563229 h 24"/>
                <a:gd name="T8" fmla="*/ 1 w 196"/>
                <a:gd name="T9" fmla="*/ 3563229 h 24"/>
                <a:gd name="T10" fmla="*/ 1 w 196"/>
                <a:gd name="T11" fmla="*/ 3563229 h 24"/>
                <a:gd name="T12" fmla="*/ 1 w 196"/>
                <a:gd name="T13" fmla="*/ 3563229 h 24"/>
                <a:gd name="T14" fmla="*/ 1 w 196"/>
                <a:gd name="T15" fmla="*/ 3563229 h 24"/>
                <a:gd name="T16" fmla="*/ 1 w 196"/>
                <a:gd name="T17" fmla="*/ 4305864 h 24"/>
                <a:gd name="T18" fmla="*/ 1 w 196"/>
                <a:gd name="T19" fmla="*/ 9525539 h 24"/>
                <a:gd name="T20" fmla="*/ 1 w 196"/>
                <a:gd name="T21" fmla="*/ 13665227 h 24"/>
                <a:gd name="T22" fmla="*/ 1 w 196"/>
                <a:gd name="T23" fmla="*/ 15776500 h 24"/>
                <a:gd name="T24" fmla="*/ 1 w 196"/>
                <a:gd name="T25" fmla="*/ 16513274 h 24"/>
                <a:gd name="T26" fmla="*/ 1 w 196"/>
                <a:gd name="T27" fmla="*/ 16513274 h 24"/>
                <a:gd name="T28" fmla="*/ 1 w 196"/>
                <a:gd name="T29" fmla="*/ 15128405 h 24"/>
                <a:gd name="T30" fmla="*/ 1 w 196"/>
                <a:gd name="T31" fmla="*/ 12924422 h 24"/>
                <a:gd name="T32" fmla="*/ 0 w 196"/>
                <a:gd name="T33" fmla="*/ 10247819 h 24"/>
                <a:gd name="T34" fmla="*/ 1 w 196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4"/>
                <a:gd name="T56" fmla="*/ 196 w 1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4">
                  <a:moveTo>
                    <a:pt x="5" y="0"/>
                  </a:moveTo>
                  <a:lnTo>
                    <a:pt x="31" y="2"/>
                  </a:lnTo>
                  <a:lnTo>
                    <a:pt x="59" y="3"/>
                  </a:lnTo>
                  <a:lnTo>
                    <a:pt x="89" y="5"/>
                  </a:lnTo>
                  <a:lnTo>
                    <a:pt x="116" y="5"/>
                  </a:lnTo>
                  <a:lnTo>
                    <a:pt x="142" y="5"/>
                  </a:lnTo>
                  <a:lnTo>
                    <a:pt x="165" y="5"/>
                  </a:lnTo>
                  <a:lnTo>
                    <a:pt x="183" y="5"/>
                  </a:lnTo>
                  <a:lnTo>
                    <a:pt x="196" y="6"/>
                  </a:lnTo>
                  <a:lnTo>
                    <a:pt x="181" y="14"/>
                  </a:lnTo>
                  <a:lnTo>
                    <a:pt x="161" y="20"/>
                  </a:lnTo>
                  <a:lnTo>
                    <a:pt x="137" y="23"/>
                  </a:lnTo>
                  <a:lnTo>
                    <a:pt x="111" y="24"/>
                  </a:lnTo>
                  <a:lnTo>
                    <a:pt x="81" y="24"/>
                  </a:lnTo>
                  <a:lnTo>
                    <a:pt x="54" y="22"/>
                  </a:lnTo>
                  <a:lnTo>
                    <a:pt x="26" y="19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4867EFD-DBDC-FC11-2964-7FFC18EF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769"/>
              <a:ext cx="97" cy="75"/>
            </a:xfrm>
            <a:custGeom>
              <a:avLst/>
              <a:gdLst>
                <a:gd name="T0" fmla="*/ 1 w 194"/>
                <a:gd name="T1" fmla="*/ 0 h 73"/>
                <a:gd name="T2" fmla="*/ 1 w 194"/>
                <a:gd name="T3" fmla="*/ 7 h 73"/>
                <a:gd name="T4" fmla="*/ 1 w 194"/>
                <a:gd name="T5" fmla="*/ 14 h 73"/>
                <a:gd name="T6" fmla="*/ 1 w 194"/>
                <a:gd name="T7" fmla="*/ 43 h 73"/>
                <a:gd name="T8" fmla="*/ 1 w 194"/>
                <a:gd name="T9" fmla="*/ 50 h 73"/>
                <a:gd name="T10" fmla="*/ 1 w 194"/>
                <a:gd name="T11" fmla="*/ 63 h 73"/>
                <a:gd name="T12" fmla="*/ 1 w 194"/>
                <a:gd name="T13" fmla="*/ 81 h 73"/>
                <a:gd name="T14" fmla="*/ 1 w 194"/>
                <a:gd name="T15" fmla="*/ 105 h 73"/>
                <a:gd name="T16" fmla="*/ 1 w 194"/>
                <a:gd name="T17" fmla="*/ 123 h 73"/>
                <a:gd name="T18" fmla="*/ 0 w 194"/>
                <a:gd name="T19" fmla="*/ 14 h 73"/>
                <a:gd name="T20" fmla="*/ 1 w 194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73"/>
                <a:gd name="T35" fmla="*/ 194 w 194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73">
                  <a:moveTo>
                    <a:pt x="6" y="0"/>
                  </a:moveTo>
                  <a:lnTo>
                    <a:pt x="30" y="7"/>
                  </a:lnTo>
                  <a:lnTo>
                    <a:pt x="57" y="14"/>
                  </a:lnTo>
                  <a:lnTo>
                    <a:pt x="83" y="23"/>
                  </a:lnTo>
                  <a:lnTo>
                    <a:pt x="111" y="30"/>
                  </a:lnTo>
                  <a:lnTo>
                    <a:pt x="137" y="39"/>
                  </a:lnTo>
                  <a:lnTo>
                    <a:pt x="159" y="48"/>
                  </a:lnTo>
                  <a:lnTo>
                    <a:pt x="180" y="61"/>
                  </a:lnTo>
                  <a:lnTo>
                    <a:pt x="194" y="73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88FF407-3947-D6D7-7245-FE4EAEB20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1846"/>
              <a:ext cx="85" cy="59"/>
            </a:xfrm>
            <a:custGeom>
              <a:avLst/>
              <a:gdLst>
                <a:gd name="T0" fmla="*/ 0 w 170"/>
                <a:gd name="T1" fmla="*/ 104 h 57"/>
                <a:gd name="T2" fmla="*/ 1 w 170"/>
                <a:gd name="T3" fmla="*/ 93 h 57"/>
                <a:gd name="T4" fmla="*/ 1 w 170"/>
                <a:gd name="T5" fmla="*/ 76 h 57"/>
                <a:gd name="T6" fmla="*/ 1 w 170"/>
                <a:gd name="T7" fmla="*/ 61 h 57"/>
                <a:gd name="T8" fmla="*/ 1 w 170"/>
                <a:gd name="T9" fmla="*/ 47 h 57"/>
                <a:gd name="T10" fmla="*/ 1 w 170"/>
                <a:gd name="T11" fmla="*/ 37 h 57"/>
                <a:gd name="T12" fmla="*/ 1 w 170"/>
                <a:gd name="T13" fmla="*/ 10 h 57"/>
                <a:gd name="T14" fmla="*/ 1 w 170"/>
                <a:gd name="T15" fmla="*/ 4 h 57"/>
                <a:gd name="T16" fmla="*/ 1 w 170"/>
                <a:gd name="T17" fmla="*/ 0 h 57"/>
                <a:gd name="T18" fmla="*/ 1 w 170"/>
                <a:gd name="T19" fmla="*/ 8 h 57"/>
                <a:gd name="T20" fmla="*/ 1 w 170"/>
                <a:gd name="T21" fmla="*/ 36 h 57"/>
                <a:gd name="T22" fmla="*/ 1 w 170"/>
                <a:gd name="T23" fmla="*/ 47 h 57"/>
                <a:gd name="T24" fmla="*/ 1 w 170"/>
                <a:gd name="T25" fmla="*/ 61 h 57"/>
                <a:gd name="T26" fmla="*/ 1 w 170"/>
                <a:gd name="T27" fmla="*/ 76 h 57"/>
                <a:gd name="T28" fmla="*/ 1 w 170"/>
                <a:gd name="T29" fmla="*/ 93 h 57"/>
                <a:gd name="T30" fmla="*/ 1 w 170"/>
                <a:gd name="T31" fmla="*/ 104 h 57"/>
                <a:gd name="T32" fmla="*/ 1 w 170"/>
                <a:gd name="T33" fmla="*/ 112 h 57"/>
                <a:gd name="T34" fmla="*/ 1 w 170"/>
                <a:gd name="T35" fmla="*/ 106 h 57"/>
                <a:gd name="T36" fmla="*/ 0 w 170"/>
                <a:gd name="T37" fmla="*/ 104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57"/>
                <a:gd name="T59" fmla="*/ 170 w 17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57">
                  <a:moveTo>
                    <a:pt x="0" y="53"/>
                  </a:moveTo>
                  <a:lnTo>
                    <a:pt x="22" y="46"/>
                  </a:lnTo>
                  <a:lnTo>
                    <a:pt x="43" y="39"/>
                  </a:lnTo>
                  <a:lnTo>
                    <a:pt x="61" y="32"/>
                  </a:lnTo>
                  <a:lnTo>
                    <a:pt x="80" y="25"/>
                  </a:lnTo>
                  <a:lnTo>
                    <a:pt x="98" y="17"/>
                  </a:lnTo>
                  <a:lnTo>
                    <a:pt x="119" y="10"/>
                  </a:lnTo>
                  <a:lnTo>
                    <a:pt x="143" y="4"/>
                  </a:lnTo>
                  <a:lnTo>
                    <a:pt x="170" y="0"/>
                  </a:lnTo>
                  <a:lnTo>
                    <a:pt x="161" y="8"/>
                  </a:lnTo>
                  <a:lnTo>
                    <a:pt x="146" y="16"/>
                  </a:lnTo>
                  <a:lnTo>
                    <a:pt x="130" y="25"/>
                  </a:lnTo>
                  <a:lnTo>
                    <a:pt x="109" y="32"/>
                  </a:lnTo>
                  <a:lnTo>
                    <a:pt x="87" y="39"/>
                  </a:lnTo>
                  <a:lnTo>
                    <a:pt x="63" y="46"/>
                  </a:lnTo>
                  <a:lnTo>
                    <a:pt x="35" y="53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6954813-E9B4-308B-FF0A-6E840DB76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1699"/>
              <a:ext cx="53" cy="77"/>
            </a:xfrm>
            <a:custGeom>
              <a:avLst/>
              <a:gdLst>
                <a:gd name="T0" fmla="*/ 0 w 105"/>
                <a:gd name="T1" fmla="*/ 0 h 75"/>
                <a:gd name="T2" fmla="*/ 1 w 105"/>
                <a:gd name="T3" fmla="*/ 7 h 75"/>
                <a:gd name="T4" fmla="*/ 1 w 105"/>
                <a:gd name="T5" fmla="*/ 15 h 75"/>
                <a:gd name="T6" fmla="*/ 1 w 105"/>
                <a:gd name="T7" fmla="*/ 43 h 75"/>
                <a:gd name="T8" fmla="*/ 1 w 105"/>
                <a:gd name="T9" fmla="*/ 50 h 75"/>
                <a:gd name="T10" fmla="*/ 1 w 105"/>
                <a:gd name="T11" fmla="*/ 63 h 75"/>
                <a:gd name="T12" fmla="*/ 1 w 105"/>
                <a:gd name="T13" fmla="*/ 81 h 75"/>
                <a:gd name="T14" fmla="*/ 1 w 105"/>
                <a:gd name="T15" fmla="*/ 104 h 75"/>
                <a:gd name="T16" fmla="*/ 1 w 105"/>
                <a:gd name="T17" fmla="*/ 125 h 75"/>
                <a:gd name="T18" fmla="*/ 1 w 105"/>
                <a:gd name="T19" fmla="*/ 115 h 75"/>
                <a:gd name="T20" fmla="*/ 1 w 105"/>
                <a:gd name="T21" fmla="*/ 101 h 75"/>
                <a:gd name="T22" fmla="*/ 1 w 105"/>
                <a:gd name="T23" fmla="*/ 85 h 75"/>
                <a:gd name="T24" fmla="*/ 1 w 105"/>
                <a:gd name="T25" fmla="*/ 65 h 75"/>
                <a:gd name="T26" fmla="*/ 1 w 105"/>
                <a:gd name="T27" fmla="*/ 51 h 75"/>
                <a:gd name="T28" fmla="*/ 1 w 105"/>
                <a:gd name="T29" fmla="*/ 40 h 75"/>
                <a:gd name="T30" fmla="*/ 1 w 105"/>
                <a:gd name="T31" fmla="*/ 11 h 75"/>
                <a:gd name="T32" fmla="*/ 0 w 105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75"/>
                <a:gd name="T53" fmla="*/ 105 w 10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75">
                  <a:moveTo>
                    <a:pt x="0" y="0"/>
                  </a:moveTo>
                  <a:lnTo>
                    <a:pt x="17" y="7"/>
                  </a:lnTo>
                  <a:lnTo>
                    <a:pt x="35" y="15"/>
                  </a:lnTo>
                  <a:lnTo>
                    <a:pt x="54" y="23"/>
                  </a:lnTo>
                  <a:lnTo>
                    <a:pt x="72" y="30"/>
                  </a:lnTo>
                  <a:lnTo>
                    <a:pt x="89" y="40"/>
                  </a:lnTo>
                  <a:lnTo>
                    <a:pt x="100" y="49"/>
                  </a:lnTo>
                  <a:lnTo>
                    <a:pt x="105" y="61"/>
                  </a:lnTo>
                  <a:lnTo>
                    <a:pt x="105" y="75"/>
                  </a:lnTo>
                  <a:lnTo>
                    <a:pt x="89" y="68"/>
                  </a:lnTo>
                  <a:lnTo>
                    <a:pt x="72" y="59"/>
                  </a:lnTo>
                  <a:lnTo>
                    <a:pt x="55" y="51"/>
                  </a:lnTo>
                  <a:lnTo>
                    <a:pt x="41" y="41"/>
                  </a:lnTo>
                  <a:lnTo>
                    <a:pt x="26" y="31"/>
                  </a:lnTo>
                  <a:lnTo>
                    <a:pt x="15" y="20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9F6ACEE-DF06-8FBB-321C-01A163BC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788"/>
              <a:ext cx="52" cy="56"/>
            </a:xfrm>
            <a:custGeom>
              <a:avLst/>
              <a:gdLst>
                <a:gd name="T0" fmla="*/ 0 w 104"/>
                <a:gd name="T1" fmla="*/ 72 h 55"/>
                <a:gd name="T2" fmla="*/ 1 w 104"/>
                <a:gd name="T3" fmla="*/ 65 h 55"/>
                <a:gd name="T4" fmla="*/ 1 w 104"/>
                <a:gd name="T5" fmla="*/ 56 h 55"/>
                <a:gd name="T6" fmla="*/ 1 w 104"/>
                <a:gd name="T7" fmla="*/ 48 h 55"/>
                <a:gd name="T8" fmla="*/ 1 w 104"/>
                <a:gd name="T9" fmla="*/ 20 h 55"/>
                <a:gd name="T10" fmla="*/ 1 w 104"/>
                <a:gd name="T11" fmla="*/ 12 h 55"/>
                <a:gd name="T12" fmla="*/ 1 w 104"/>
                <a:gd name="T13" fmla="*/ 6 h 55"/>
                <a:gd name="T14" fmla="*/ 1 w 104"/>
                <a:gd name="T15" fmla="*/ 1 h 55"/>
                <a:gd name="T16" fmla="*/ 1 w 104"/>
                <a:gd name="T17" fmla="*/ 0 h 55"/>
                <a:gd name="T18" fmla="*/ 1 w 104"/>
                <a:gd name="T19" fmla="*/ 6 h 55"/>
                <a:gd name="T20" fmla="*/ 1 w 104"/>
                <a:gd name="T21" fmla="*/ 16 h 55"/>
                <a:gd name="T22" fmla="*/ 1 w 104"/>
                <a:gd name="T23" fmla="*/ 26 h 55"/>
                <a:gd name="T24" fmla="*/ 1 w 104"/>
                <a:gd name="T25" fmla="*/ 56 h 55"/>
                <a:gd name="T26" fmla="*/ 1 w 104"/>
                <a:gd name="T27" fmla="*/ 65 h 55"/>
                <a:gd name="T28" fmla="*/ 1 w 104"/>
                <a:gd name="T29" fmla="*/ 72 h 55"/>
                <a:gd name="T30" fmla="*/ 1 w 104"/>
                <a:gd name="T31" fmla="*/ 75 h 55"/>
                <a:gd name="T32" fmla="*/ 0 w 104"/>
                <a:gd name="T33" fmla="*/ 72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55"/>
                <a:gd name="T53" fmla="*/ 104 w 10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55">
                  <a:moveTo>
                    <a:pt x="0" y="52"/>
                  </a:moveTo>
                  <a:lnTo>
                    <a:pt x="11" y="45"/>
                  </a:lnTo>
                  <a:lnTo>
                    <a:pt x="22" y="36"/>
                  </a:lnTo>
                  <a:lnTo>
                    <a:pt x="33" y="28"/>
                  </a:lnTo>
                  <a:lnTo>
                    <a:pt x="46" y="20"/>
                  </a:lnTo>
                  <a:lnTo>
                    <a:pt x="61" y="12"/>
                  </a:lnTo>
                  <a:lnTo>
                    <a:pt x="74" y="6"/>
                  </a:lnTo>
                  <a:lnTo>
                    <a:pt x="89" y="1"/>
                  </a:lnTo>
                  <a:lnTo>
                    <a:pt x="104" y="0"/>
                  </a:lnTo>
                  <a:lnTo>
                    <a:pt x="91" y="6"/>
                  </a:lnTo>
                  <a:lnTo>
                    <a:pt x="78" y="16"/>
                  </a:lnTo>
                  <a:lnTo>
                    <a:pt x="66" y="26"/>
                  </a:lnTo>
                  <a:lnTo>
                    <a:pt x="55" y="36"/>
                  </a:lnTo>
                  <a:lnTo>
                    <a:pt x="42" y="45"/>
                  </a:lnTo>
                  <a:lnTo>
                    <a:pt x="29" y="52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F96659B8-F936-823B-77C1-74947462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14"/>
              <a:ext cx="48" cy="87"/>
            </a:xfrm>
            <a:custGeom>
              <a:avLst/>
              <a:gdLst>
                <a:gd name="T0" fmla="*/ 1 w 96"/>
                <a:gd name="T1" fmla="*/ 0 h 85"/>
                <a:gd name="T2" fmla="*/ 1 w 96"/>
                <a:gd name="T3" fmla="*/ 0 h 85"/>
                <a:gd name="T4" fmla="*/ 1 w 96"/>
                <a:gd name="T5" fmla="*/ 105 h 85"/>
                <a:gd name="T6" fmla="*/ 0 w 96"/>
                <a:gd name="T7" fmla="*/ 134 h 85"/>
                <a:gd name="T8" fmla="*/ 1 w 96"/>
                <a:gd name="T9" fmla="*/ 116 h 85"/>
                <a:gd name="T10" fmla="*/ 1 w 96"/>
                <a:gd name="T11" fmla="*/ 96 h 85"/>
                <a:gd name="T12" fmla="*/ 1 w 96"/>
                <a:gd name="T13" fmla="*/ 64 h 85"/>
                <a:gd name="T14" fmla="*/ 1 w 96"/>
                <a:gd name="T15" fmla="*/ 48 h 85"/>
                <a:gd name="T16" fmla="*/ 1 w 96"/>
                <a:gd name="T17" fmla="*/ 15 h 85"/>
                <a:gd name="T18" fmla="*/ 1 w 96"/>
                <a:gd name="T19" fmla="*/ 5 h 85"/>
                <a:gd name="T20" fmla="*/ 1 w 96"/>
                <a:gd name="T21" fmla="*/ 0 h 85"/>
                <a:gd name="T22" fmla="*/ 1 w 96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85"/>
                <a:gd name="T38" fmla="*/ 96 w 96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85">
                  <a:moveTo>
                    <a:pt x="91" y="0"/>
                  </a:moveTo>
                  <a:lnTo>
                    <a:pt x="96" y="0"/>
                  </a:lnTo>
                  <a:lnTo>
                    <a:pt x="37" y="65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8" y="60"/>
                  </a:lnTo>
                  <a:lnTo>
                    <a:pt x="19" y="44"/>
                  </a:lnTo>
                  <a:lnTo>
                    <a:pt x="32" y="28"/>
                  </a:lnTo>
                  <a:lnTo>
                    <a:pt x="46" y="15"/>
                  </a:lnTo>
                  <a:lnTo>
                    <a:pt x="63" y="5"/>
                  </a:lnTo>
                  <a:lnTo>
                    <a:pt x="78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4834ABCB-3215-A602-AFE4-04D88B905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77"/>
              <a:ext cx="568" cy="1208"/>
            </a:xfrm>
            <a:custGeom>
              <a:avLst/>
              <a:gdLst>
                <a:gd name="T0" fmla="*/ 1 w 1135"/>
                <a:gd name="T1" fmla="*/ 52 h 1176"/>
                <a:gd name="T2" fmla="*/ 1 w 1135"/>
                <a:gd name="T3" fmla="*/ 47 h 1176"/>
                <a:gd name="T4" fmla="*/ 1 w 1135"/>
                <a:gd name="T5" fmla="*/ 86 h 1176"/>
                <a:gd name="T6" fmla="*/ 1 w 1135"/>
                <a:gd name="T7" fmla="*/ 76 h 1176"/>
                <a:gd name="T8" fmla="*/ 1 w 1135"/>
                <a:gd name="T9" fmla="*/ 74 h 1176"/>
                <a:gd name="T10" fmla="*/ 1 w 1135"/>
                <a:gd name="T11" fmla="*/ 110 h 1176"/>
                <a:gd name="T12" fmla="*/ 1 w 1135"/>
                <a:gd name="T13" fmla="*/ 98 h 1176"/>
                <a:gd name="T14" fmla="*/ 1 w 1135"/>
                <a:gd name="T15" fmla="*/ 74 h 1176"/>
                <a:gd name="T16" fmla="*/ 1 w 1135"/>
                <a:gd name="T17" fmla="*/ 70 h 1176"/>
                <a:gd name="T18" fmla="*/ 1 w 1135"/>
                <a:gd name="T19" fmla="*/ 105 h 1176"/>
                <a:gd name="T20" fmla="*/ 1 w 1135"/>
                <a:gd name="T21" fmla="*/ 176 h 1176"/>
                <a:gd name="T22" fmla="*/ 1 w 1135"/>
                <a:gd name="T23" fmla="*/ 254 h 1176"/>
                <a:gd name="T24" fmla="*/ 1 w 1135"/>
                <a:gd name="T25" fmla="*/ 345 h 1176"/>
                <a:gd name="T26" fmla="*/ 1 w 1135"/>
                <a:gd name="T27" fmla="*/ 589 h 1176"/>
                <a:gd name="T28" fmla="*/ 1 w 1135"/>
                <a:gd name="T29" fmla="*/ 782 h 1176"/>
                <a:gd name="T30" fmla="*/ 1 w 1135"/>
                <a:gd name="T31" fmla="*/ 921 h 1176"/>
                <a:gd name="T32" fmla="*/ 1 w 1135"/>
                <a:gd name="T33" fmla="*/ 1315 h 1176"/>
                <a:gd name="T34" fmla="*/ 1 w 1135"/>
                <a:gd name="T35" fmla="*/ 1492 h 1176"/>
                <a:gd name="T36" fmla="*/ 1 w 1135"/>
                <a:gd name="T37" fmla="*/ 1628 h 1176"/>
                <a:gd name="T38" fmla="*/ 1 w 1135"/>
                <a:gd name="T39" fmla="*/ 1735 h 1176"/>
                <a:gd name="T40" fmla="*/ 1 w 1135"/>
                <a:gd name="T41" fmla="*/ 1830 h 1176"/>
                <a:gd name="T42" fmla="*/ 1 w 1135"/>
                <a:gd name="T43" fmla="*/ 1923 h 1176"/>
                <a:gd name="T44" fmla="*/ 1 w 1135"/>
                <a:gd name="T45" fmla="*/ 2015 h 1176"/>
                <a:gd name="T46" fmla="*/ 1 w 1135"/>
                <a:gd name="T47" fmla="*/ 1908 h 1176"/>
                <a:gd name="T48" fmla="*/ 1 w 1135"/>
                <a:gd name="T49" fmla="*/ 1806 h 1176"/>
                <a:gd name="T50" fmla="*/ 1 w 1135"/>
                <a:gd name="T51" fmla="*/ 1688 h 1176"/>
                <a:gd name="T52" fmla="*/ 1 w 1135"/>
                <a:gd name="T53" fmla="*/ 1550 h 1176"/>
                <a:gd name="T54" fmla="*/ 1 w 1135"/>
                <a:gd name="T55" fmla="*/ 1371 h 1176"/>
                <a:gd name="T56" fmla="*/ 1 w 1135"/>
                <a:gd name="T57" fmla="*/ 1028 h 1176"/>
                <a:gd name="T58" fmla="*/ 1 w 1135"/>
                <a:gd name="T59" fmla="*/ 785 h 1176"/>
                <a:gd name="T60" fmla="*/ 1 w 1135"/>
                <a:gd name="T61" fmla="*/ 727 h 1176"/>
                <a:gd name="T62" fmla="*/ 1 w 1135"/>
                <a:gd name="T63" fmla="*/ 633 h 1176"/>
                <a:gd name="T64" fmla="*/ 1 w 1135"/>
                <a:gd name="T65" fmla="*/ 595 h 1176"/>
                <a:gd name="T66" fmla="*/ 1 w 1135"/>
                <a:gd name="T67" fmla="*/ 548 h 1176"/>
                <a:gd name="T68" fmla="*/ 1 w 1135"/>
                <a:gd name="T69" fmla="*/ 507 h 1176"/>
                <a:gd name="T70" fmla="*/ 1 w 1135"/>
                <a:gd name="T71" fmla="*/ 415 h 1176"/>
                <a:gd name="T72" fmla="*/ 1 w 1135"/>
                <a:gd name="T73" fmla="*/ 305 h 1176"/>
                <a:gd name="T74" fmla="*/ 1 w 1135"/>
                <a:gd name="T75" fmla="*/ 270 h 1176"/>
                <a:gd name="T76" fmla="*/ 1 w 1135"/>
                <a:gd name="T77" fmla="*/ 125 h 1176"/>
                <a:gd name="T78" fmla="*/ 1 w 1135"/>
                <a:gd name="T79" fmla="*/ 107 h 1176"/>
                <a:gd name="T80" fmla="*/ 1 w 1135"/>
                <a:gd name="T81" fmla="*/ 60 h 1176"/>
                <a:gd name="T82" fmla="*/ 1 w 1135"/>
                <a:gd name="T83" fmla="*/ 42 h 1176"/>
                <a:gd name="T84" fmla="*/ 1 w 1135"/>
                <a:gd name="T85" fmla="*/ 0 h 1176"/>
                <a:gd name="T86" fmla="*/ 1 w 1135"/>
                <a:gd name="T87" fmla="*/ 41 h 1176"/>
                <a:gd name="T88" fmla="*/ 1 w 1135"/>
                <a:gd name="T89" fmla="*/ 40 h 1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35"/>
                <a:gd name="T136" fmla="*/ 0 h 1176"/>
                <a:gd name="T137" fmla="*/ 1135 w 1135"/>
                <a:gd name="T138" fmla="*/ 1176 h 1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35" h="1176">
                  <a:moveTo>
                    <a:pt x="418" y="15"/>
                  </a:moveTo>
                  <a:lnTo>
                    <a:pt x="416" y="24"/>
                  </a:lnTo>
                  <a:lnTo>
                    <a:pt x="424" y="32"/>
                  </a:lnTo>
                  <a:lnTo>
                    <a:pt x="435" y="35"/>
                  </a:lnTo>
                  <a:lnTo>
                    <a:pt x="448" y="35"/>
                  </a:lnTo>
                  <a:lnTo>
                    <a:pt x="513" y="27"/>
                  </a:lnTo>
                  <a:lnTo>
                    <a:pt x="504" y="43"/>
                  </a:lnTo>
                  <a:lnTo>
                    <a:pt x="516" y="49"/>
                  </a:lnTo>
                  <a:lnTo>
                    <a:pt x="529" y="51"/>
                  </a:lnTo>
                  <a:lnTo>
                    <a:pt x="542" y="51"/>
                  </a:lnTo>
                  <a:lnTo>
                    <a:pt x="554" y="49"/>
                  </a:lnTo>
                  <a:lnTo>
                    <a:pt x="565" y="46"/>
                  </a:lnTo>
                  <a:lnTo>
                    <a:pt x="578" y="45"/>
                  </a:lnTo>
                  <a:lnTo>
                    <a:pt x="592" y="44"/>
                  </a:lnTo>
                  <a:lnTo>
                    <a:pt x="607" y="45"/>
                  </a:lnTo>
                  <a:lnTo>
                    <a:pt x="598" y="64"/>
                  </a:lnTo>
                  <a:lnTo>
                    <a:pt x="618" y="66"/>
                  </a:lnTo>
                  <a:lnTo>
                    <a:pt x="642" y="64"/>
                  </a:lnTo>
                  <a:lnTo>
                    <a:pt x="666" y="63"/>
                  </a:lnTo>
                  <a:lnTo>
                    <a:pt x="692" y="60"/>
                  </a:lnTo>
                  <a:lnTo>
                    <a:pt x="718" y="56"/>
                  </a:lnTo>
                  <a:lnTo>
                    <a:pt x="744" y="52"/>
                  </a:lnTo>
                  <a:lnTo>
                    <a:pt x="772" y="47"/>
                  </a:lnTo>
                  <a:lnTo>
                    <a:pt x="798" y="45"/>
                  </a:lnTo>
                  <a:lnTo>
                    <a:pt x="826" y="43"/>
                  </a:lnTo>
                  <a:lnTo>
                    <a:pt x="852" y="41"/>
                  </a:lnTo>
                  <a:lnTo>
                    <a:pt x="876" y="43"/>
                  </a:lnTo>
                  <a:lnTo>
                    <a:pt x="900" y="46"/>
                  </a:lnTo>
                  <a:lnTo>
                    <a:pt x="922" y="51"/>
                  </a:lnTo>
                  <a:lnTo>
                    <a:pt x="942" y="61"/>
                  </a:lnTo>
                  <a:lnTo>
                    <a:pt x="961" y="73"/>
                  </a:lnTo>
                  <a:lnTo>
                    <a:pt x="976" y="89"/>
                  </a:lnTo>
                  <a:lnTo>
                    <a:pt x="989" y="103"/>
                  </a:lnTo>
                  <a:lnTo>
                    <a:pt x="1002" y="118"/>
                  </a:lnTo>
                  <a:lnTo>
                    <a:pt x="1015" y="133"/>
                  </a:lnTo>
                  <a:lnTo>
                    <a:pt x="1029" y="149"/>
                  </a:lnTo>
                  <a:lnTo>
                    <a:pt x="1041" y="166"/>
                  </a:lnTo>
                  <a:lnTo>
                    <a:pt x="1052" y="184"/>
                  </a:lnTo>
                  <a:lnTo>
                    <a:pt x="1057" y="202"/>
                  </a:lnTo>
                  <a:lnTo>
                    <a:pt x="1061" y="222"/>
                  </a:lnTo>
                  <a:lnTo>
                    <a:pt x="1085" y="273"/>
                  </a:lnTo>
                  <a:lnTo>
                    <a:pt x="1094" y="344"/>
                  </a:lnTo>
                  <a:lnTo>
                    <a:pt x="1096" y="407"/>
                  </a:lnTo>
                  <a:lnTo>
                    <a:pt x="1096" y="435"/>
                  </a:lnTo>
                  <a:lnTo>
                    <a:pt x="1096" y="457"/>
                  </a:lnTo>
                  <a:lnTo>
                    <a:pt x="1102" y="492"/>
                  </a:lnTo>
                  <a:lnTo>
                    <a:pt x="1107" y="523"/>
                  </a:lnTo>
                  <a:lnTo>
                    <a:pt x="1111" y="538"/>
                  </a:lnTo>
                  <a:lnTo>
                    <a:pt x="1126" y="626"/>
                  </a:lnTo>
                  <a:lnTo>
                    <a:pt x="1135" y="700"/>
                  </a:lnTo>
                  <a:lnTo>
                    <a:pt x="1133" y="769"/>
                  </a:lnTo>
                  <a:lnTo>
                    <a:pt x="1113" y="844"/>
                  </a:lnTo>
                  <a:lnTo>
                    <a:pt x="1102" y="843"/>
                  </a:lnTo>
                  <a:lnTo>
                    <a:pt x="1091" y="872"/>
                  </a:lnTo>
                  <a:lnTo>
                    <a:pt x="1076" y="900"/>
                  </a:lnTo>
                  <a:lnTo>
                    <a:pt x="1055" y="926"/>
                  </a:lnTo>
                  <a:lnTo>
                    <a:pt x="1031" y="950"/>
                  </a:lnTo>
                  <a:lnTo>
                    <a:pt x="1002" y="973"/>
                  </a:lnTo>
                  <a:lnTo>
                    <a:pt x="972" y="995"/>
                  </a:lnTo>
                  <a:lnTo>
                    <a:pt x="939" y="1015"/>
                  </a:lnTo>
                  <a:lnTo>
                    <a:pt x="902" y="1035"/>
                  </a:lnTo>
                  <a:lnTo>
                    <a:pt x="865" y="1053"/>
                  </a:lnTo>
                  <a:lnTo>
                    <a:pt x="826" y="1071"/>
                  </a:lnTo>
                  <a:lnTo>
                    <a:pt x="787" y="1089"/>
                  </a:lnTo>
                  <a:lnTo>
                    <a:pt x="748" y="1106"/>
                  </a:lnTo>
                  <a:lnTo>
                    <a:pt x="709" y="1124"/>
                  </a:lnTo>
                  <a:lnTo>
                    <a:pt x="672" y="1141"/>
                  </a:lnTo>
                  <a:lnTo>
                    <a:pt x="635" y="1158"/>
                  </a:lnTo>
                  <a:lnTo>
                    <a:pt x="600" y="1176"/>
                  </a:lnTo>
                  <a:lnTo>
                    <a:pt x="552" y="1154"/>
                  </a:lnTo>
                  <a:lnTo>
                    <a:pt x="502" y="1133"/>
                  </a:lnTo>
                  <a:lnTo>
                    <a:pt x="452" y="1113"/>
                  </a:lnTo>
                  <a:lnTo>
                    <a:pt x="402" y="1093"/>
                  </a:lnTo>
                  <a:lnTo>
                    <a:pt x="354" y="1073"/>
                  </a:lnTo>
                  <a:lnTo>
                    <a:pt x="305" y="1053"/>
                  </a:lnTo>
                  <a:lnTo>
                    <a:pt x="261" y="1032"/>
                  </a:lnTo>
                  <a:lnTo>
                    <a:pt x="218" y="1010"/>
                  </a:lnTo>
                  <a:lnTo>
                    <a:pt x="179" y="987"/>
                  </a:lnTo>
                  <a:lnTo>
                    <a:pt x="142" y="962"/>
                  </a:lnTo>
                  <a:lnTo>
                    <a:pt x="111" y="935"/>
                  </a:lnTo>
                  <a:lnTo>
                    <a:pt x="85" y="906"/>
                  </a:lnTo>
                  <a:lnTo>
                    <a:pt x="65" y="875"/>
                  </a:lnTo>
                  <a:lnTo>
                    <a:pt x="50" y="840"/>
                  </a:lnTo>
                  <a:lnTo>
                    <a:pt x="41" y="801"/>
                  </a:lnTo>
                  <a:lnTo>
                    <a:pt x="41" y="758"/>
                  </a:lnTo>
                  <a:lnTo>
                    <a:pt x="29" y="692"/>
                  </a:lnTo>
                  <a:lnTo>
                    <a:pt x="20" y="601"/>
                  </a:lnTo>
                  <a:lnTo>
                    <a:pt x="20" y="517"/>
                  </a:lnTo>
                  <a:lnTo>
                    <a:pt x="41" y="467"/>
                  </a:lnTo>
                  <a:lnTo>
                    <a:pt x="24" y="459"/>
                  </a:lnTo>
                  <a:lnTo>
                    <a:pt x="26" y="447"/>
                  </a:lnTo>
                  <a:lnTo>
                    <a:pt x="28" y="434"/>
                  </a:lnTo>
                  <a:lnTo>
                    <a:pt x="11" y="424"/>
                  </a:lnTo>
                  <a:lnTo>
                    <a:pt x="9" y="394"/>
                  </a:lnTo>
                  <a:lnTo>
                    <a:pt x="33" y="384"/>
                  </a:lnTo>
                  <a:lnTo>
                    <a:pt x="24" y="370"/>
                  </a:lnTo>
                  <a:lnTo>
                    <a:pt x="24" y="366"/>
                  </a:lnTo>
                  <a:lnTo>
                    <a:pt x="29" y="362"/>
                  </a:lnTo>
                  <a:lnTo>
                    <a:pt x="35" y="348"/>
                  </a:lnTo>
                  <a:lnTo>
                    <a:pt x="2" y="331"/>
                  </a:lnTo>
                  <a:lnTo>
                    <a:pt x="11" y="324"/>
                  </a:lnTo>
                  <a:lnTo>
                    <a:pt x="24" y="320"/>
                  </a:lnTo>
                  <a:lnTo>
                    <a:pt x="31" y="315"/>
                  </a:lnTo>
                  <a:lnTo>
                    <a:pt x="33" y="301"/>
                  </a:lnTo>
                  <a:lnTo>
                    <a:pt x="13" y="297"/>
                  </a:lnTo>
                  <a:lnTo>
                    <a:pt x="29" y="282"/>
                  </a:lnTo>
                  <a:lnTo>
                    <a:pt x="24" y="262"/>
                  </a:lnTo>
                  <a:lnTo>
                    <a:pt x="13" y="242"/>
                  </a:lnTo>
                  <a:lnTo>
                    <a:pt x="5" y="234"/>
                  </a:lnTo>
                  <a:lnTo>
                    <a:pt x="24" y="178"/>
                  </a:lnTo>
                  <a:lnTo>
                    <a:pt x="39" y="178"/>
                  </a:lnTo>
                  <a:lnTo>
                    <a:pt x="33" y="171"/>
                  </a:lnTo>
                  <a:lnTo>
                    <a:pt x="20" y="163"/>
                  </a:lnTo>
                  <a:lnTo>
                    <a:pt x="5" y="158"/>
                  </a:lnTo>
                  <a:lnTo>
                    <a:pt x="0" y="155"/>
                  </a:lnTo>
                  <a:lnTo>
                    <a:pt x="315" y="85"/>
                  </a:lnTo>
                  <a:lnTo>
                    <a:pt x="315" y="74"/>
                  </a:lnTo>
                  <a:lnTo>
                    <a:pt x="309" y="66"/>
                  </a:lnTo>
                  <a:lnTo>
                    <a:pt x="298" y="61"/>
                  </a:lnTo>
                  <a:lnTo>
                    <a:pt x="285" y="62"/>
                  </a:lnTo>
                  <a:lnTo>
                    <a:pt x="296" y="58"/>
                  </a:lnTo>
                  <a:lnTo>
                    <a:pt x="296" y="47"/>
                  </a:lnTo>
                  <a:lnTo>
                    <a:pt x="287" y="38"/>
                  </a:lnTo>
                  <a:lnTo>
                    <a:pt x="274" y="33"/>
                  </a:lnTo>
                  <a:lnTo>
                    <a:pt x="261" y="32"/>
                  </a:lnTo>
                  <a:lnTo>
                    <a:pt x="272" y="22"/>
                  </a:lnTo>
                  <a:lnTo>
                    <a:pt x="278" y="10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16" y="10"/>
                  </a:lnTo>
                  <a:lnTo>
                    <a:pt x="328" y="17"/>
                  </a:lnTo>
                  <a:lnTo>
                    <a:pt x="341" y="21"/>
                  </a:lnTo>
                  <a:lnTo>
                    <a:pt x="355" y="22"/>
                  </a:lnTo>
                  <a:lnTo>
                    <a:pt x="372" y="22"/>
                  </a:lnTo>
                  <a:lnTo>
                    <a:pt x="389" y="20"/>
                  </a:lnTo>
                  <a:lnTo>
                    <a:pt x="404" y="17"/>
                  </a:lnTo>
                  <a:lnTo>
                    <a:pt x="41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83CCF2A-88FA-EB3C-980C-F070AB76C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420"/>
              <a:ext cx="44" cy="47"/>
            </a:xfrm>
            <a:custGeom>
              <a:avLst/>
              <a:gdLst>
                <a:gd name="T0" fmla="*/ 1 w 87"/>
                <a:gd name="T1" fmla="*/ 56985928 h 20"/>
                <a:gd name="T2" fmla="*/ 1 w 87"/>
                <a:gd name="T3" fmla="*/ 56985928 h 20"/>
                <a:gd name="T4" fmla="*/ 1 w 87"/>
                <a:gd name="T5" fmla="*/ 76931821 h 20"/>
                <a:gd name="T6" fmla="*/ 1 w 87"/>
                <a:gd name="T7" fmla="*/ 180789749 h 20"/>
                <a:gd name="T8" fmla="*/ 1 w 87"/>
                <a:gd name="T9" fmla="*/ 290790264 h 20"/>
                <a:gd name="T10" fmla="*/ 1 w 87"/>
                <a:gd name="T11" fmla="*/ 371777915 h 20"/>
                <a:gd name="T12" fmla="*/ 1 w 87"/>
                <a:gd name="T13" fmla="*/ 474187470 h 20"/>
                <a:gd name="T14" fmla="*/ 1 w 87"/>
                <a:gd name="T15" fmla="*/ 524161040 h 20"/>
                <a:gd name="T16" fmla="*/ 0 w 87"/>
                <a:gd name="T17" fmla="*/ 524161040 h 20"/>
                <a:gd name="T18" fmla="*/ 1 w 87"/>
                <a:gd name="T19" fmla="*/ 424855748 h 20"/>
                <a:gd name="T20" fmla="*/ 1 w 87"/>
                <a:gd name="T21" fmla="*/ 314704534 h 20"/>
                <a:gd name="T22" fmla="*/ 1 w 87"/>
                <a:gd name="T23" fmla="*/ 180789749 h 20"/>
                <a:gd name="T24" fmla="*/ 1 w 87"/>
                <a:gd name="T25" fmla="*/ 76931821 h 20"/>
                <a:gd name="T26" fmla="*/ 1 w 87"/>
                <a:gd name="T27" fmla="*/ 24249345 h 20"/>
                <a:gd name="T28" fmla="*/ 1 w 87"/>
                <a:gd name="T29" fmla="*/ 0 h 20"/>
                <a:gd name="T30" fmla="*/ 1 w 87"/>
                <a:gd name="T31" fmla="*/ 24249345 h 20"/>
                <a:gd name="T32" fmla="*/ 1 w 87"/>
                <a:gd name="T33" fmla="*/ 5698592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20"/>
                <a:gd name="T53" fmla="*/ 87 w 8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20">
                  <a:moveTo>
                    <a:pt x="87" y="2"/>
                  </a:moveTo>
                  <a:lnTo>
                    <a:pt x="80" y="2"/>
                  </a:lnTo>
                  <a:lnTo>
                    <a:pt x="72" y="3"/>
                  </a:lnTo>
                  <a:lnTo>
                    <a:pt x="63" y="7"/>
                  </a:lnTo>
                  <a:lnTo>
                    <a:pt x="52" y="11"/>
                  </a:lnTo>
                  <a:lnTo>
                    <a:pt x="39" y="14"/>
                  </a:lnTo>
                  <a:lnTo>
                    <a:pt x="26" y="18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9" y="16"/>
                  </a:lnTo>
                  <a:lnTo>
                    <a:pt x="20" y="12"/>
                  </a:lnTo>
                  <a:lnTo>
                    <a:pt x="31" y="7"/>
                  </a:lnTo>
                  <a:lnTo>
                    <a:pt x="42" y="3"/>
                  </a:lnTo>
                  <a:lnTo>
                    <a:pt x="55" y="1"/>
                  </a:lnTo>
                  <a:lnTo>
                    <a:pt x="67" y="0"/>
                  </a:lnTo>
                  <a:lnTo>
                    <a:pt x="78" y="1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29F958C-527A-2106-5228-C666B6F0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471"/>
              <a:ext cx="49" cy="47"/>
            </a:xfrm>
            <a:custGeom>
              <a:avLst/>
              <a:gdLst>
                <a:gd name="T0" fmla="*/ 1 w 98"/>
                <a:gd name="T1" fmla="*/ 0 h 18"/>
                <a:gd name="T2" fmla="*/ 1 w 98"/>
                <a:gd name="T3" fmla="*/ 414935220 h 18"/>
                <a:gd name="T4" fmla="*/ 1 w 98"/>
                <a:gd name="T5" fmla="*/ 1339347221 h 18"/>
                <a:gd name="T6" fmla="*/ 1 w 98"/>
                <a:gd name="T7" fmla="*/ 1998927508 h 18"/>
                <a:gd name="T8" fmla="*/ 1 w 98"/>
                <a:gd name="T9" fmla="*/ 2147483646 h 18"/>
                <a:gd name="T10" fmla="*/ 1 w 98"/>
                <a:gd name="T11" fmla="*/ 2147483646 h 18"/>
                <a:gd name="T12" fmla="*/ 1 w 98"/>
                <a:gd name="T13" fmla="*/ 2147483646 h 18"/>
                <a:gd name="T14" fmla="*/ 1 w 98"/>
                <a:gd name="T15" fmla="*/ 2147483646 h 18"/>
                <a:gd name="T16" fmla="*/ 0 w 98"/>
                <a:gd name="T17" fmla="*/ 2147483646 h 18"/>
                <a:gd name="T18" fmla="*/ 1 w 98"/>
                <a:gd name="T19" fmla="*/ 2147483646 h 18"/>
                <a:gd name="T20" fmla="*/ 1 w 98"/>
                <a:gd name="T21" fmla="*/ 2147483646 h 18"/>
                <a:gd name="T22" fmla="*/ 1 w 98"/>
                <a:gd name="T23" fmla="*/ 2147483646 h 18"/>
                <a:gd name="T24" fmla="*/ 1 w 98"/>
                <a:gd name="T25" fmla="*/ 2147483646 h 18"/>
                <a:gd name="T26" fmla="*/ 1 w 98"/>
                <a:gd name="T27" fmla="*/ 1998927508 h 18"/>
                <a:gd name="T28" fmla="*/ 1 w 98"/>
                <a:gd name="T29" fmla="*/ 1498256396 h 18"/>
                <a:gd name="T30" fmla="*/ 1 w 98"/>
                <a:gd name="T31" fmla="*/ 831326527 h 18"/>
                <a:gd name="T32" fmla="*/ 1 w 9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18"/>
                <a:gd name="T53" fmla="*/ 98 w 9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18">
                  <a:moveTo>
                    <a:pt x="98" y="0"/>
                  </a:moveTo>
                  <a:lnTo>
                    <a:pt x="85" y="2"/>
                  </a:lnTo>
                  <a:lnTo>
                    <a:pt x="74" y="6"/>
                  </a:lnTo>
                  <a:lnTo>
                    <a:pt x="63" y="9"/>
                  </a:lnTo>
                  <a:lnTo>
                    <a:pt x="52" y="12"/>
                  </a:lnTo>
                  <a:lnTo>
                    <a:pt x="40" y="15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13" y="15"/>
                  </a:lnTo>
                  <a:lnTo>
                    <a:pt x="26" y="12"/>
                  </a:lnTo>
                  <a:lnTo>
                    <a:pt x="39" y="11"/>
                  </a:lnTo>
                  <a:lnTo>
                    <a:pt x="52" y="10"/>
                  </a:lnTo>
                  <a:lnTo>
                    <a:pt x="63" y="9"/>
                  </a:lnTo>
                  <a:lnTo>
                    <a:pt x="74" y="7"/>
                  </a:lnTo>
                  <a:lnTo>
                    <a:pt x="87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7CCCCBE-C7F4-3D6D-2484-D0C3AA1A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509"/>
              <a:ext cx="192" cy="47"/>
            </a:xfrm>
            <a:custGeom>
              <a:avLst/>
              <a:gdLst>
                <a:gd name="T0" fmla="*/ 0 w 385"/>
                <a:gd name="T1" fmla="*/ 41 h 44"/>
                <a:gd name="T2" fmla="*/ 0 w 385"/>
                <a:gd name="T3" fmla="*/ 41 h 44"/>
                <a:gd name="T4" fmla="*/ 0 w 385"/>
                <a:gd name="T5" fmla="*/ 44 h 44"/>
                <a:gd name="T6" fmla="*/ 0 w 385"/>
                <a:gd name="T7" fmla="*/ 53 h 44"/>
                <a:gd name="T8" fmla="*/ 0 w 385"/>
                <a:gd name="T9" fmla="*/ 65 h 44"/>
                <a:gd name="T10" fmla="*/ 0 w 385"/>
                <a:gd name="T11" fmla="*/ 89 h 44"/>
                <a:gd name="T12" fmla="*/ 0 w 385"/>
                <a:gd name="T13" fmla="*/ 108 h 44"/>
                <a:gd name="T14" fmla="*/ 0 w 385"/>
                <a:gd name="T15" fmla="*/ 131 h 44"/>
                <a:gd name="T16" fmla="*/ 0 w 385"/>
                <a:gd name="T17" fmla="*/ 163 h 44"/>
                <a:gd name="T18" fmla="*/ 0 w 385"/>
                <a:gd name="T19" fmla="*/ 108 h 44"/>
                <a:gd name="T20" fmla="*/ 0 w 385"/>
                <a:gd name="T21" fmla="*/ 96 h 44"/>
                <a:gd name="T22" fmla="*/ 0 w 385"/>
                <a:gd name="T23" fmla="*/ 90 h 44"/>
                <a:gd name="T24" fmla="*/ 0 w 385"/>
                <a:gd name="T25" fmla="*/ 90 h 44"/>
                <a:gd name="T26" fmla="*/ 0 w 385"/>
                <a:gd name="T27" fmla="*/ 90 h 44"/>
                <a:gd name="T28" fmla="*/ 0 w 385"/>
                <a:gd name="T29" fmla="*/ 89 h 44"/>
                <a:gd name="T30" fmla="*/ 0 w 385"/>
                <a:gd name="T31" fmla="*/ 74 h 44"/>
                <a:gd name="T32" fmla="*/ 0 w 385"/>
                <a:gd name="T33" fmla="*/ 44 h 44"/>
                <a:gd name="T34" fmla="*/ 0 w 385"/>
                <a:gd name="T35" fmla="*/ 0 h 44"/>
                <a:gd name="T36" fmla="*/ 0 w 385"/>
                <a:gd name="T37" fmla="*/ 41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5"/>
                <a:gd name="T58" fmla="*/ 0 h 44"/>
                <a:gd name="T59" fmla="*/ 385 w 385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5" h="44">
                  <a:moveTo>
                    <a:pt x="385" y="11"/>
                  </a:moveTo>
                  <a:lnTo>
                    <a:pt x="361" y="11"/>
                  </a:lnTo>
                  <a:lnTo>
                    <a:pt x="337" y="12"/>
                  </a:lnTo>
                  <a:lnTo>
                    <a:pt x="311" y="15"/>
                  </a:lnTo>
                  <a:lnTo>
                    <a:pt x="285" y="18"/>
                  </a:lnTo>
                  <a:lnTo>
                    <a:pt x="259" y="23"/>
                  </a:lnTo>
                  <a:lnTo>
                    <a:pt x="235" y="29"/>
                  </a:lnTo>
                  <a:lnTo>
                    <a:pt x="213" y="35"/>
                  </a:lnTo>
                  <a:lnTo>
                    <a:pt x="194" y="44"/>
                  </a:lnTo>
                  <a:lnTo>
                    <a:pt x="0" y="29"/>
                  </a:lnTo>
                  <a:lnTo>
                    <a:pt x="29" y="26"/>
                  </a:lnTo>
                  <a:lnTo>
                    <a:pt x="63" y="24"/>
                  </a:lnTo>
                  <a:lnTo>
                    <a:pt x="96" y="24"/>
                  </a:lnTo>
                  <a:lnTo>
                    <a:pt x="133" y="24"/>
                  </a:lnTo>
                  <a:lnTo>
                    <a:pt x="168" y="23"/>
                  </a:lnTo>
                  <a:lnTo>
                    <a:pt x="205" y="20"/>
                  </a:lnTo>
                  <a:lnTo>
                    <a:pt x="241" y="12"/>
                  </a:lnTo>
                  <a:lnTo>
                    <a:pt x="274" y="0"/>
                  </a:lnTo>
                  <a:lnTo>
                    <a:pt x="38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333D1C7-27DA-148D-D264-D653CF0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2555"/>
              <a:ext cx="310" cy="72"/>
            </a:xfrm>
            <a:custGeom>
              <a:avLst/>
              <a:gdLst>
                <a:gd name="T0" fmla="*/ 0 w 621"/>
                <a:gd name="T1" fmla="*/ 43 h 70"/>
                <a:gd name="T2" fmla="*/ 0 w 621"/>
                <a:gd name="T3" fmla="*/ 38 h 70"/>
                <a:gd name="T4" fmla="*/ 0 w 621"/>
                <a:gd name="T5" fmla="*/ 17 h 70"/>
                <a:gd name="T6" fmla="*/ 0 w 621"/>
                <a:gd name="T7" fmla="*/ 39 h 70"/>
                <a:gd name="T8" fmla="*/ 0 w 621"/>
                <a:gd name="T9" fmla="*/ 44 h 70"/>
                <a:gd name="T10" fmla="*/ 0 w 621"/>
                <a:gd name="T11" fmla="*/ 50 h 70"/>
                <a:gd name="T12" fmla="*/ 0 w 621"/>
                <a:gd name="T13" fmla="*/ 63 h 70"/>
                <a:gd name="T14" fmla="*/ 0 w 621"/>
                <a:gd name="T15" fmla="*/ 79 h 70"/>
                <a:gd name="T16" fmla="*/ 0 w 621"/>
                <a:gd name="T17" fmla="*/ 97 h 70"/>
                <a:gd name="T18" fmla="*/ 0 w 621"/>
                <a:gd name="T19" fmla="*/ 95 h 70"/>
                <a:gd name="T20" fmla="*/ 0 w 621"/>
                <a:gd name="T21" fmla="*/ 89 h 70"/>
                <a:gd name="T22" fmla="*/ 0 w 621"/>
                <a:gd name="T23" fmla="*/ 81 h 70"/>
                <a:gd name="T24" fmla="*/ 0 w 621"/>
                <a:gd name="T25" fmla="*/ 77 h 70"/>
                <a:gd name="T26" fmla="*/ 0 w 621"/>
                <a:gd name="T27" fmla="*/ 69 h 70"/>
                <a:gd name="T28" fmla="*/ 0 w 621"/>
                <a:gd name="T29" fmla="*/ 63 h 70"/>
                <a:gd name="T30" fmla="*/ 0 w 621"/>
                <a:gd name="T31" fmla="*/ 55 h 70"/>
                <a:gd name="T32" fmla="*/ 0 w 621"/>
                <a:gd name="T33" fmla="*/ 51 h 70"/>
                <a:gd name="T34" fmla="*/ 0 w 621"/>
                <a:gd name="T35" fmla="*/ 50 h 70"/>
                <a:gd name="T36" fmla="*/ 0 w 621"/>
                <a:gd name="T37" fmla="*/ 49 h 70"/>
                <a:gd name="T38" fmla="*/ 0 w 621"/>
                <a:gd name="T39" fmla="*/ 49 h 70"/>
                <a:gd name="T40" fmla="*/ 0 w 621"/>
                <a:gd name="T41" fmla="*/ 50 h 70"/>
                <a:gd name="T42" fmla="*/ 0 w 621"/>
                <a:gd name="T43" fmla="*/ 55 h 70"/>
                <a:gd name="T44" fmla="*/ 0 w 621"/>
                <a:gd name="T45" fmla="*/ 65 h 70"/>
                <a:gd name="T46" fmla="*/ 0 w 621"/>
                <a:gd name="T47" fmla="*/ 79 h 70"/>
                <a:gd name="T48" fmla="*/ 0 w 621"/>
                <a:gd name="T49" fmla="*/ 97 h 70"/>
                <a:gd name="T50" fmla="*/ 0 w 621"/>
                <a:gd name="T51" fmla="*/ 121 h 70"/>
                <a:gd name="T52" fmla="*/ 0 w 621"/>
                <a:gd name="T53" fmla="*/ 89 h 70"/>
                <a:gd name="T54" fmla="*/ 0 w 621"/>
                <a:gd name="T55" fmla="*/ 59 h 70"/>
                <a:gd name="T56" fmla="*/ 0 w 621"/>
                <a:gd name="T57" fmla="*/ 47 h 70"/>
                <a:gd name="T58" fmla="*/ 0 w 621"/>
                <a:gd name="T59" fmla="*/ 41 h 70"/>
                <a:gd name="T60" fmla="*/ 0 w 621"/>
                <a:gd name="T61" fmla="*/ 39 h 70"/>
                <a:gd name="T62" fmla="*/ 0 w 621"/>
                <a:gd name="T63" fmla="*/ 39 h 70"/>
                <a:gd name="T64" fmla="*/ 0 w 621"/>
                <a:gd name="T65" fmla="*/ 42 h 70"/>
                <a:gd name="T66" fmla="*/ 0 w 621"/>
                <a:gd name="T67" fmla="*/ 44 h 70"/>
                <a:gd name="T68" fmla="*/ 0 w 621"/>
                <a:gd name="T69" fmla="*/ 48 h 70"/>
                <a:gd name="T70" fmla="*/ 0 w 621"/>
                <a:gd name="T71" fmla="*/ 51 h 70"/>
                <a:gd name="T72" fmla="*/ 0 w 621"/>
                <a:gd name="T73" fmla="*/ 55 h 70"/>
                <a:gd name="T74" fmla="*/ 0 w 621"/>
                <a:gd name="T75" fmla="*/ 55 h 70"/>
                <a:gd name="T76" fmla="*/ 0 w 621"/>
                <a:gd name="T77" fmla="*/ 51 h 70"/>
                <a:gd name="T78" fmla="*/ 0 w 621"/>
                <a:gd name="T79" fmla="*/ 45 h 70"/>
                <a:gd name="T80" fmla="*/ 0 w 621"/>
                <a:gd name="T81" fmla="*/ 15 h 70"/>
                <a:gd name="T82" fmla="*/ 0 w 621"/>
                <a:gd name="T83" fmla="*/ 0 h 70"/>
                <a:gd name="T84" fmla="*/ 0 w 621"/>
                <a:gd name="T85" fmla="*/ 13 h 70"/>
                <a:gd name="T86" fmla="*/ 0 w 621"/>
                <a:gd name="T87" fmla="*/ 43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1"/>
                <a:gd name="T133" fmla="*/ 0 h 70"/>
                <a:gd name="T134" fmla="*/ 621 w 621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1" h="70">
                  <a:moveTo>
                    <a:pt x="621" y="23"/>
                  </a:moveTo>
                  <a:lnTo>
                    <a:pt x="582" y="18"/>
                  </a:lnTo>
                  <a:lnTo>
                    <a:pt x="547" y="17"/>
                  </a:lnTo>
                  <a:lnTo>
                    <a:pt x="513" y="19"/>
                  </a:lnTo>
                  <a:lnTo>
                    <a:pt x="484" y="24"/>
                  </a:lnTo>
                  <a:lnTo>
                    <a:pt x="454" y="30"/>
                  </a:lnTo>
                  <a:lnTo>
                    <a:pt x="424" y="38"/>
                  </a:lnTo>
                  <a:lnTo>
                    <a:pt x="393" y="46"/>
                  </a:lnTo>
                  <a:lnTo>
                    <a:pt x="358" y="54"/>
                  </a:lnTo>
                  <a:lnTo>
                    <a:pt x="337" y="53"/>
                  </a:lnTo>
                  <a:lnTo>
                    <a:pt x="317" y="51"/>
                  </a:lnTo>
                  <a:lnTo>
                    <a:pt x="297" y="47"/>
                  </a:lnTo>
                  <a:lnTo>
                    <a:pt x="274" y="45"/>
                  </a:lnTo>
                  <a:lnTo>
                    <a:pt x="254" y="41"/>
                  </a:lnTo>
                  <a:lnTo>
                    <a:pt x="232" y="38"/>
                  </a:lnTo>
                  <a:lnTo>
                    <a:pt x="209" y="34"/>
                  </a:lnTo>
                  <a:lnTo>
                    <a:pt x="189" y="31"/>
                  </a:lnTo>
                  <a:lnTo>
                    <a:pt x="167" y="30"/>
                  </a:lnTo>
                  <a:lnTo>
                    <a:pt x="147" y="29"/>
                  </a:lnTo>
                  <a:lnTo>
                    <a:pt x="124" y="29"/>
                  </a:lnTo>
                  <a:lnTo>
                    <a:pt x="104" y="30"/>
                  </a:lnTo>
                  <a:lnTo>
                    <a:pt x="85" y="34"/>
                  </a:lnTo>
                  <a:lnTo>
                    <a:pt x="67" y="39"/>
                  </a:lnTo>
                  <a:lnTo>
                    <a:pt x="48" y="46"/>
                  </a:lnTo>
                  <a:lnTo>
                    <a:pt x="32" y="54"/>
                  </a:lnTo>
                  <a:lnTo>
                    <a:pt x="0" y="70"/>
                  </a:lnTo>
                  <a:lnTo>
                    <a:pt x="22" y="51"/>
                  </a:lnTo>
                  <a:lnTo>
                    <a:pt x="48" y="36"/>
                  </a:lnTo>
                  <a:lnTo>
                    <a:pt x="74" y="27"/>
                  </a:lnTo>
                  <a:lnTo>
                    <a:pt x="104" y="21"/>
                  </a:lnTo>
                  <a:lnTo>
                    <a:pt x="134" y="19"/>
                  </a:lnTo>
                  <a:lnTo>
                    <a:pt x="163" y="19"/>
                  </a:lnTo>
                  <a:lnTo>
                    <a:pt x="195" y="22"/>
                  </a:lnTo>
                  <a:lnTo>
                    <a:pt x="228" y="24"/>
                  </a:lnTo>
                  <a:lnTo>
                    <a:pt x="261" y="28"/>
                  </a:lnTo>
                  <a:lnTo>
                    <a:pt x="295" y="31"/>
                  </a:lnTo>
                  <a:lnTo>
                    <a:pt x="328" y="34"/>
                  </a:lnTo>
                  <a:lnTo>
                    <a:pt x="359" y="34"/>
                  </a:lnTo>
                  <a:lnTo>
                    <a:pt x="393" y="31"/>
                  </a:lnTo>
                  <a:lnTo>
                    <a:pt x="426" y="25"/>
                  </a:lnTo>
                  <a:lnTo>
                    <a:pt x="458" y="15"/>
                  </a:lnTo>
                  <a:lnTo>
                    <a:pt x="487" y="0"/>
                  </a:lnTo>
                  <a:lnTo>
                    <a:pt x="621" y="13"/>
                  </a:lnTo>
                  <a:lnTo>
                    <a:pt x="62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C241FF9F-3D91-5B46-8457-466972F8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2617"/>
              <a:ext cx="86" cy="71"/>
            </a:xfrm>
            <a:custGeom>
              <a:avLst/>
              <a:gdLst>
                <a:gd name="T0" fmla="*/ 1 w 172"/>
                <a:gd name="T1" fmla="*/ 72 h 69"/>
                <a:gd name="T2" fmla="*/ 1 w 172"/>
                <a:gd name="T3" fmla="*/ 120 h 69"/>
                <a:gd name="T4" fmla="*/ 1 w 172"/>
                <a:gd name="T5" fmla="*/ 118 h 69"/>
                <a:gd name="T6" fmla="*/ 1 w 172"/>
                <a:gd name="T7" fmla="*/ 114 h 69"/>
                <a:gd name="T8" fmla="*/ 1 w 172"/>
                <a:gd name="T9" fmla="*/ 105 h 69"/>
                <a:gd name="T10" fmla="*/ 1 w 172"/>
                <a:gd name="T11" fmla="*/ 96 h 69"/>
                <a:gd name="T12" fmla="*/ 1 w 172"/>
                <a:gd name="T13" fmla="*/ 82 h 69"/>
                <a:gd name="T14" fmla="*/ 1 w 172"/>
                <a:gd name="T15" fmla="*/ 70 h 69"/>
                <a:gd name="T16" fmla="*/ 1 w 172"/>
                <a:gd name="T17" fmla="*/ 60 h 69"/>
                <a:gd name="T18" fmla="*/ 0 w 172"/>
                <a:gd name="T19" fmla="*/ 52 h 69"/>
                <a:gd name="T20" fmla="*/ 0 w 172"/>
                <a:gd name="T21" fmla="*/ 42 h 69"/>
                <a:gd name="T22" fmla="*/ 1 w 172"/>
                <a:gd name="T23" fmla="*/ 12 h 69"/>
                <a:gd name="T24" fmla="*/ 1 w 172"/>
                <a:gd name="T25" fmla="*/ 5 h 69"/>
                <a:gd name="T26" fmla="*/ 1 w 172"/>
                <a:gd name="T27" fmla="*/ 0 h 69"/>
                <a:gd name="T28" fmla="*/ 1 w 172"/>
                <a:gd name="T29" fmla="*/ 1 h 69"/>
                <a:gd name="T30" fmla="*/ 1 w 172"/>
                <a:gd name="T31" fmla="*/ 3 h 69"/>
                <a:gd name="T32" fmla="*/ 1 w 172"/>
                <a:gd name="T33" fmla="*/ 8 h 69"/>
                <a:gd name="T34" fmla="*/ 1 w 172"/>
                <a:gd name="T35" fmla="*/ 14 h 69"/>
                <a:gd name="T36" fmla="*/ 1 w 172"/>
                <a:gd name="T37" fmla="*/ 42 h 69"/>
                <a:gd name="T38" fmla="*/ 1 w 172"/>
                <a:gd name="T39" fmla="*/ 48 h 69"/>
                <a:gd name="T40" fmla="*/ 1 w 172"/>
                <a:gd name="T41" fmla="*/ 58 h 69"/>
                <a:gd name="T42" fmla="*/ 1 w 172"/>
                <a:gd name="T43" fmla="*/ 72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2"/>
                <a:gd name="T67" fmla="*/ 0 h 69"/>
                <a:gd name="T68" fmla="*/ 172 w 17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2" h="69">
                  <a:moveTo>
                    <a:pt x="172" y="42"/>
                  </a:moveTo>
                  <a:lnTo>
                    <a:pt x="171" y="69"/>
                  </a:lnTo>
                  <a:lnTo>
                    <a:pt x="150" y="68"/>
                  </a:lnTo>
                  <a:lnTo>
                    <a:pt x="132" y="65"/>
                  </a:lnTo>
                  <a:lnTo>
                    <a:pt x="113" y="59"/>
                  </a:lnTo>
                  <a:lnTo>
                    <a:pt x="93" y="53"/>
                  </a:lnTo>
                  <a:lnTo>
                    <a:pt x="72" y="47"/>
                  </a:lnTo>
                  <a:lnTo>
                    <a:pt x="50" y="41"/>
                  </a:lnTo>
                  <a:lnTo>
                    <a:pt x="26" y="36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7" y="0"/>
                  </a:lnTo>
                  <a:lnTo>
                    <a:pt x="43" y="1"/>
                  </a:lnTo>
                  <a:lnTo>
                    <a:pt x="67" y="3"/>
                  </a:lnTo>
                  <a:lnTo>
                    <a:pt x="91" y="8"/>
                  </a:lnTo>
                  <a:lnTo>
                    <a:pt x="111" y="14"/>
                  </a:lnTo>
                  <a:lnTo>
                    <a:pt x="130" y="22"/>
                  </a:lnTo>
                  <a:lnTo>
                    <a:pt x="147" y="28"/>
                  </a:lnTo>
                  <a:lnTo>
                    <a:pt x="161" y="35"/>
                  </a:lnTo>
                  <a:lnTo>
                    <a:pt x="17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F49EB7A-B77C-34B2-FF05-E5FB428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623"/>
              <a:ext cx="80" cy="108"/>
            </a:xfrm>
            <a:custGeom>
              <a:avLst/>
              <a:gdLst>
                <a:gd name="T0" fmla="*/ 0 w 162"/>
                <a:gd name="T1" fmla="*/ 67 h 105"/>
                <a:gd name="T2" fmla="*/ 0 w 162"/>
                <a:gd name="T3" fmla="*/ 75 h 105"/>
                <a:gd name="T4" fmla="*/ 0 w 162"/>
                <a:gd name="T5" fmla="*/ 92 h 105"/>
                <a:gd name="T6" fmla="*/ 0 w 162"/>
                <a:gd name="T7" fmla="*/ 112 h 105"/>
                <a:gd name="T8" fmla="*/ 0 w 162"/>
                <a:gd name="T9" fmla="*/ 132 h 105"/>
                <a:gd name="T10" fmla="*/ 0 w 162"/>
                <a:gd name="T11" fmla="*/ 156 h 105"/>
                <a:gd name="T12" fmla="*/ 0 w 162"/>
                <a:gd name="T13" fmla="*/ 171 h 105"/>
                <a:gd name="T14" fmla="*/ 0 w 162"/>
                <a:gd name="T15" fmla="*/ 181 h 105"/>
                <a:gd name="T16" fmla="*/ 0 w 162"/>
                <a:gd name="T17" fmla="*/ 184 h 105"/>
                <a:gd name="T18" fmla="*/ 0 w 162"/>
                <a:gd name="T19" fmla="*/ 110 h 105"/>
                <a:gd name="T20" fmla="*/ 0 w 162"/>
                <a:gd name="T21" fmla="*/ 103 h 105"/>
                <a:gd name="T22" fmla="*/ 0 w 162"/>
                <a:gd name="T23" fmla="*/ 89 h 105"/>
                <a:gd name="T24" fmla="*/ 0 w 162"/>
                <a:gd name="T25" fmla="*/ 69 h 105"/>
                <a:gd name="T26" fmla="*/ 0 w 162"/>
                <a:gd name="T27" fmla="*/ 50 h 105"/>
                <a:gd name="T28" fmla="*/ 0 w 162"/>
                <a:gd name="T29" fmla="*/ 41 h 105"/>
                <a:gd name="T30" fmla="*/ 0 w 162"/>
                <a:gd name="T31" fmla="*/ 11 h 105"/>
                <a:gd name="T32" fmla="*/ 0 w 162"/>
                <a:gd name="T33" fmla="*/ 4 h 105"/>
                <a:gd name="T34" fmla="*/ 0 w 162"/>
                <a:gd name="T35" fmla="*/ 0 h 105"/>
                <a:gd name="T36" fmla="*/ 0 w 162"/>
                <a:gd name="T37" fmla="*/ 8 h 105"/>
                <a:gd name="T38" fmla="*/ 0 w 162"/>
                <a:gd name="T39" fmla="*/ 42 h 105"/>
                <a:gd name="T40" fmla="*/ 0 w 162"/>
                <a:gd name="T41" fmla="*/ 55 h 105"/>
                <a:gd name="T42" fmla="*/ 0 w 162"/>
                <a:gd name="T43" fmla="*/ 67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2"/>
                <a:gd name="T67" fmla="*/ 0 h 105"/>
                <a:gd name="T68" fmla="*/ 162 w 162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2" h="105">
                  <a:moveTo>
                    <a:pt x="150" y="40"/>
                  </a:moveTo>
                  <a:lnTo>
                    <a:pt x="126" y="44"/>
                  </a:lnTo>
                  <a:lnTo>
                    <a:pt x="106" y="52"/>
                  </a:lnTo>
                  <a:lnTo>
                    <a:pt x="87" y="64"/>
                  </a:lnTo>
                  <a:lnTo>
                    <a:pt x="73" y="76"/>
                  </a:lnTo>
                  <a:lnTo>
                    <a:pt x="56" y="88"/>
                  </a:lnTo>
                  <a:lnTo>
                    <a:pt x="39" y="98"/>
                  </a:lnTo>
                  <a:lnTo>
                    <a:pt x="21" y="104"/>
                  </a:lnTo>
                  <a:lnTo>
                    <a:pt x="0" y="105"/>
                  </a:lnTo>
                  <a:lnTo>
                    <a:pt x="2" y="63"/>
                  </a:lnTo>
                  <a:lnTo>
                    <a:pt x="13" y="58"/>
                  </a:lnTo>
                  <a:lnTo>
                    <a:pt x="24" y="51"/>
                  </a:lnTo>
                  <a:lnTo>
                    <a:pt x="39" y="41"/>
                  </a:lnTo>
                  <a:lnTo>
                    <a:pt x="54" y="30"/>
                  </a:lnTo>
                  <a:lnTo>
                    <a:pt x="71" y="21"/>
                  </a:lnTo>
                  <a:lnTo>
                    <a:pt x="89" y="11"/>
                  </a:lnTo>
                  <a:lnTo>
                    <a:pt x="110" y="4"/>
                  </a:lnTo>
                  <a:lnTo>
                    <a:pt x="132" y="0"/>
                  </a:lnTo>
                  <a:lnTo>
                    <a:pt x="145" y="8"/>
                  </a:lnTo>
                  <a:lnTo>
                    <a:pt x="158" y="22"/>
                  </a:lnTo>
                  <a:lnTo>
                    <a:pt x="162" y="34"/>
                  </a:lnTo>
                  <a:lnTo>
                    <a:pt x="15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22C90DE-46A8-0460-107F-CE93EC5EB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664"/>
              <a:ext cx="42" cy="359"/>
            </a:xfrm>
            <a:custGeom>
              <a:avLst/>
              <a:gdLst>
                <a:gd name="T0" fmla="*/ 0 w 86"/>
                <a:gd name="T1" fmla="*/ 263 h 350"/>
                <a:gd name="T2" fmla="*/ 0 w 86"/>
                <a:gd name="T3" fmla="*/ 309 h 350"/>
                <a:gd name="T4" fmla="*/ 0 w 86"/>
                <a:gd name="T5" fmla="*/ 354 h 350"/>
                <a:gd name="T6" fmla="*/ 0 w 86"/>
                <a:gd name="T7" fmla="*/ 398 h 350"/>
                <a:gd name="T8" fmla="*/ 0 w 86"/>
                <a:gd name="T9" fmla="*/ 440 h 350"/>
                <a:gd name="T10" fmla="*/ 0 w 86"/>
                <a:gd name="T11" fmla="*/ 481 h 350"/>
                <a:gd name="T12" fmla="*/ 0 w 86"/>
                <a:gd name="T13" fmla="*/ 518 h 350"/>
                <a:gd name="T14" fmla="*/ 0 w 86"/>
                <a:gd name="T15" fmla="*/ 551 h 350"/>
                <a:gd name="T16" fmla="*/ 0 w 86"/>
                <a:gd name="T17" fmla="*/ 580 h 350"/>
                <a:gd name="T18" fmla="*/ 0 w 86"/>
                <a:gd name="T19" fmla="*/ 559 h 350"/>
                <a:gd name="T20" fmla="*/ 0 w 86"/>
                <a:gd name="T21" fmla="*/ 531 h 350"/>
                <a:gd name="T22" fmla="*/ 0 w 86"/>
                <a:gd name="T23" fmla="*/ 505 h 350"/>
                <a:gd name="T24" fmla="*/ 0 w 86"/>
                <a:gd name="T25" fmla="*/ 479 h 350"/>
                <a:gd name="T26" fmla="*/ 0 w 86"/>
                <a:gd name="T27" fmla="*/ 454 h 350"/>
                <a:gd name="T28" fmla="*/ 0 w 86"/>
                <a:gd name="T29" fmla="*/ 428 h 350"/>
                <a:gd name="T30" fmla="*/ 0 w 86"/>
                <a:gd name="T31" fmla="*/ 398 h 350"/>
                <a:gd name="T32" fmla="*/ 0 w 86"/>
                <a:gd name="T33" fmla="*/ 372 h 350"/>
                <a:gd name="T34" fmla="*/ 0 w 86"/>
                <a:gd name="T35" fmla="*/ 218 h 350"/>
                <a:gd name="T36" fmla="*/ 0 w 86"/>
                <a:gd name="T37" fmla="*/ 209 h 350"/>
                <a:gd name="T38" fmla="*/ 0 w 86"/>
                <a:gd name="T39" fmla="*/ 187 h 350"/>
                <a:gd name="T40" fmla="*/ 0 w 86"/>
                <a:gd name="T41" fmla="*/ 157 h 350"/>
                <a:gd name="T42" fmla="*/ 0 w 86"/>
                <a:gd name="T43" fmla="*/ 114 h 350"/>
                <a:gd name="T44" fmla="*/ 0 w 86"/>
                <a:gd name="T45" fmla="*/ 73 h 350"/>
                <a:gd name="T46" fmla="*/ 0 w 86"/>
                <a:gd name="T47" fmla="*/ 44 h 350"/>
                <a:gd name="T48" fmla="*/ 0 w 86"/>
                <a:gd name="T49" fmla="*/ 9 h 350"/>
                <a:gd name="T50" fmla="*/ 0 w 86"/>
                <a:gd name="T51" fmla="*/ 0 h 350"/>
                <a:gd name="T52" fmla="*/ 0 w 86"/>
                <a:gd name="T53" fmla="*/ 15 h 350"/>
                <a:gd name="T54" fmla="*/ 0 w 86"/>
                <a:gd name="T55" fmla="*/ 85 h 350"/>
                <a:gd name="T56" fmla="*/ 0 w 86"/>
                <a:gd name="T57" fmla="*/ 173 h 350"/>
                <a:gd name="T58" fmla="*/ 0 w 86"/>
                <a:gd name="T59" fmla="*/ 263 h 3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350"/>
                <a:gd name="T92" fmla="*/ 86 w 86"/>
                <a:gd name="T93" fmla="*/ 350 h 3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350">
                  <a:moveTo>
                    <a:pt x="32" y="159"/>
                  </a:moveTo>
                  <a:lnTo>
                    <a:pt x="30" y="186"/>
                  </a:lnTo>
                  <a:lnTo>
                    <a:pt x="34" y="213"/>
                  </a:lnTo>
                  <a:lnTo>
                    <a:pt x="41" y="240"/>
                  </a:lnTo>
                  <a:lnTo>
                    <a:pt x="49" y="265"/>
                  </a:lnTo>
                  <a:lnTo>
                    <a:pt x="58" y="290"/>
                  </a:lnTo>
                  <a:lnTo>
                    <a:pt x="63" y="312"/>
                  </a:lnTo>
                  <a:lnTo>
                    <a:pt x="67" y="332"/>
                  </a:lnTo>
                  <a:lnTo>
                    <a:pt x="63" y="350"/>
                  </a:lnTo>
                  <a:lnTo>
                    <a:pt x="50" y="336"/>
                  </a:lnTo>
                  <a:lnTo>
                    <a:pt x="41" y="320"/>
                  </a:lnTo>
                  <a:lnTo>
                    <a:pt x="34" y="304"/>
                  </a:lnTo>
                  <a:lnTo>
                    <a:pt x="26" y="288"/>
                  </a:lnTo>
                  <a:lnTo>
                    <a:pt x="21" y="273"/>
                  </a:lnTo>
                  <a:lnTo>
                    <a:pt x="15" y="257"/>
                  </a:lnTo>
                  <a:lnTo>
                    <a:pt x="8" y="240"/>
                  </a:lnTo>
                  <a:lnTo>
                    <a:pt x="0" y="224"/>
                  </a:lnTo>
                  <a:lnTo>
                    <a:pt x="4" y="132"/>
                  </a:lnTo>
                  <a:lnTo>
                    <a:pt x="6" y="127"/>
                  </a:lnTo>
                  <a:lnTo>
                    <a:pt x="12" y="113"/>
                  </a:lnTo>
                  <a:lnTo>
                    <a:pt x="21" y="94"/>
                  </a:lnTo>
                  <a:lnTo>
                    <a:pt x="34" y="69"/>
                  </a:lnTo>
                  <a:lnTo>
                    <a:pt x="47" y="46"/>
                  </a:lnTo>
                  <a:lnTo>
                    <a:pt x="60" y="24"/>
                  </a:lnTo>
                  <a:lnTo>
                    <a:pt x="73" y="9"/>
                  </a:lnTo>
                  <a:lnTo>
                    <a:pt x="86" y="0"/>
                  </a:lnTo>
                  <a:lnTo>
                    <a:pt x="80" y="15"/>
                  </a:lnTo>
                  <a:lnTo>
                    <a:pt x="65" y="52"/>
                  </a:lnTo>
                  <a:lnTo>
                    <a:pt x="47" y="104"/>
                  </a:lnTo>
                  <a:lnTo>
                    <a:pt x="3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1CEDE87-4046-A1CB-F2BA-FD6002E2F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729"/>
              <a:ext cx="113" cy="199"/>
            </a:xfrm>
            <a:custGeom>
              <a:avLst/>
              <a:gdLst>
                <a:gd name="T0" fmla="*/ 0 w 228"/>
                <a:gd name="T1" fmla="*/ 77 h 194"/>
                <a:gd name="T2" fmla="*/ 0 w 228"/>
                <a:gd name="T3" fmla="*/ 113 h 194"/>
                <a:gd name="T4" fmla="*/ 0 w 228"/>
                <a:gd name="T5" fmla="*/ 144 h 194"/>
                <a:gd name="T6" fmla="*/ 0 w 228"/>
                <a:gd name="T7" fmla="*/ 174 h 194"/>
                <a:gd name="T8" fmla="*/ 0 w 228"/>
                <a:gd name="T9" fmla="*/ 203 h 194"/>
                <a:gd name="T10" fmla="*/ 0 w 228"/>
                <a:gd name="T11" fmla="*/ 234 h 194"/>
                <a:gd name="T12" fmla="*/ 0 w 228"/>
                <a:gd name="T13" fmla="*/ 257 h 194"/>
                <a:gd name="T14" fmla="*/ 0 w 228"/>
                <a:gd name="T15" fmla="*/ 279 h 194"/>
                <a:gd name="T16" fmla="*/ 0 w 228"/>
                <a:gd name="T17" fmla="*/ 299 h 194"/>
                <a:gd name="T18" fmla="*/ 0 w 228"/>
                <a:gd name="T19" fmla="*/ 308 h 194"/>
                <a:gd name="T20" fmla="*/ 0 w 228"/>
                <a:gd name="T21" fmla="*/ 315 h 194"/>
                <a:gd name="T22" fmla="*/ 0 w 228"/>
                <a:gd name="T23" fmla="*/ 319 h 194"/>
                <a:gd name="T24" fmla="*/ 0 w 228"/>
                <a:gd name="T25" fmla="*/ 323 h 194"/>
                <a:gd name="T26" fmla="*/ 0 w 228"/>
                <a:gd name="T27" fmla="*/ 319 h 194"/>
                <a:gd name="T28" fmla="*/ 0 w 228"/>
                <a:gd name="T29" fmla="*/ 317 h 194"/>
                <a:gd name="T30" fmla="*/ 0 w 228"/>
                <a:gd name="T31" fmla="*/ 312 h 194"/>
                <a:gd name="T32" fmla="*/ 0 w 228"/>
                <a:gd name="T33" fmla="*/ 304 h 194"/>
                <a:gd name="T34" fmla="*/ 0 w 228"/>
                <a:gd name="T35" fmla="*/ 288 h 194"/>
                <a:gd name="T36" fmla="*/ 0 w 228"/>
                <a:gd name="T37" fmla="*/ 267 h 194"/>
                <a:gd name="T38" fmla="*/ 0 w 228"/>
                <a:gd name="T39" fmla="*/ 242 h 194"/>
                <a:gd name="T40" fmla="*/ 0 w 228"/>
                <a:gd name="T41" fmla="*/ 213 h 194"/>
                <a:gd name="T42" fmla="*/ 0 w 228"/>
                <a:gd name="T43" fmla="*/ 183 h 194"/>
                <a:gd name="T44" fmla="*/ 0 w 228"/>
                <a:gd name="T45" fmla="*/ 153 h 194"/>
                <a:gd name="T46" fmla="*/ 0 w 228"/>
                <a:gd name="T47" fmla="*/ 119 h 194"/>
                <a:gd name="T48" fmla="*/ 0 w 228"/>
                <a:gd name="T49" fmla="*/ 89 h 194"/>
                <a:gd name="T50" fmla="*/ 0 w 228"/>
                <a:gd name="T51" fmla="*/ 71 h 194"/>
                <a:gd name="T52" fmla="*/ 0 w 228"/>
                <a:gd name="T53" fmla="*/ 56 h 194"/>
                <a:gd name="T54" fmla="*/ 0 w 228"/>
                <a:gd name="T55" fmla="*/ 49 h 194"/>
                <a:gd name="T56" fmla="*/ 0 w 228"/>
                <a:gd name="T57" fmla="*/ 42 h 194"/>
                <a:gd name="T58" fmla="*/ 0 w 228"/>
                <a:gd name="T59" fmla="*/ 16 h 194"/>
                <a:gd name="T60" fmla="*/ 0 w 228"/>
                <a:gd name="T61" fmla="*/ 9 h 194"/>
                <a:gd name="T62" fmla="*/ 0 w 228"/>
                <a:gd name="T63" fmla="*/ 5 h 194"/>
                <a:gd name="T64" fmla="*/ 0 w 228"/>
                <a:gd name="T65" fmla="*/ 0 h 194"/>
                <a:gd name="T66" fmla="*/ 0 w 228"/>
                <a:gd name="T67" fmla="*/ 0 h 194"/>
                <a:gd name="T68" fmla="*/ 0 w 228"/>
                <a:gd name="T69" fmla="*/ 3 h 194"/>
                <a:gd name="T70" fmla="*/ 0 w 228"/>
                <a:gd name="T71" fmla="*/ 8 h 194"/>
                <a:gd name="T72" fmla="*/ 0 w 228"/>
                <a:gd name="T73" fmla="*/ 16 h 194"/>
                <a:gd name="T74" fmla="*/ 0 w 228"/>
                <a:gd name="T75" fmla="*/ 43 h 194"/>
                <a:gd name="T76" fmla="*/ 0 w 228"/>
                <a:gd name="T77" fmla="*/ 51 h 194"/>
                <a:gd name="T78" fmla="*/ 0 w 228"/>
                <a:gd name="T79" fmla="*/ 61 h 194"/>
                <a:gd name="T80" fmla="*/ 0 w 228"/>
                <a:gd name="T81" fmla="*/ 77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8"/>
                <a:gd name="T124" fmla="*/ 0 h 194"/>
                <a:gd name="T125" fmla="*/ 228 w 228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8" h="194">
                  <a:moveTo>
                    <a:pt x="220" y="48"/>
                  </a:moveTo>
                  <a:lnTo>
                    <a:pt x="226" y="68"/>
                  </a:lnTo>
                  <a:lnTo>
                    <a:pt x="228" y="87"/>
                  </a:lnTo>
                  <a:lnTo>
                    <a:pt x="228" y="105"/>
                  </a:lnTo>
                  <a:lnTo>
                    <a:pt x="226" y="123"/>
                  </a:lnTo>
                  <a:lnTo>
                    <a:pt x="220" y="140"/>
                  </a:lnTo>
                  <a:lnTo>
                    <a:pt x="211" y="155"/>
                  </a:lnTo>
                  <a:lnTo>
                    <a:pt x="198" y="168"/>
                  </a:lnTo>
                  <a:lnTo>
                    <a:pt x="180" y="179"/>
                  </a:lnTo>
                  <a:lnTo>
                    <a:pt x="165" y="185"/>
                  </a:lnTo>
                  <a:lnTo>
                    <a:pt x="150" y="189"/>
                  </a:lnTo>
                  <a:lnTo>
                    <a:pt x="133" y="192"/>
                  </a:lnTo>
                  <a:lnTo>
                    <a:pt x="119" y="194"/>
                  </a:lnTo>
                  <a:lnTo>
                    <a:pt x="102" y="192"/>
                  </a:lnTo>
                  <a:lnTo>
                    <a:pt x="87" y="191"/>
                  </a:lnTo>
                  <a:lnTo>
                    <a:pt x="72" y="188"/>
                  </a:lnTo>
                  <a:lnTo>
                    <a:pt x="59" y="183"/>
                  </a:lnTo>
                  <a:lnTo>
                    <a:pt x="41" y="173"/>
                  </a:lnTo>
                  <a:lnTo>
                    <a:pt x="24" y="161"/>
                  </a:lnTo>
                  <a:lnTo>
                    <a:pt x="13" y="146"/>
                  </a:lnTo>
                  <a:lnTo>
                    <a:pt x="6" y="129"/>
                  </a:lnTo>
                  <a:lnTo>
                    <a:pt x="0" y="111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9" y="54"/>
                  </a:lnTo>
                  <a:lnTo>
                    <a:pt x="15" y="45"/>
                  </a:lnTo>
                  <a:lnTo>
                    <a:pt x="20" y="36"/>
                  </a:lnTo>
                  <a:lnTo>
                    <a:pt x="26" y="29"/>
                  </a:lnTo>
                  <a:lnTo>
                    <a:pt x="33" y="22"/>
                  </a:lnTo>
                  <a:lnTo>
                    <a:pt x="43" y="16"/>
                  </a:lnTo>
                  <a:lnTo>
                    <a:pt x="54" y="9"/>
                  </a:lnTo>
                  <a:lnTo>
                    <a:pt x="69" y="5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32" y="3"/>
                  </a:lnTo>
                  <a:lnTo>
                    <a:pt x="152" y="8"/>
                  </a:lnTo>
                  <a:lnTo>
                    <a:pt x="172" y="16"/>
                  </a:lnTo>
                  <a:lnTo>
                    <a:pt x="189" y="23"/>
                  </a:lnTo>
                  <a:lnTo>
                    <a:pt x="202" y="31"/>
                  </a:lnTo>
                  <a:lnTo>
                    <a:pt x="213" y="40"/>
                  </a:lnTo>
                  <a:lnTo>
                    <a:pt x="22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44BD40C-96B4-6B0C-4D3A-C5E2D04BB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2738"/>
              <a:ext cx="144" cy="193"/>
            </a:xfrm>
            <a:custGeom>
              <a:avLst/>
              <a:gdLst>
                <a:gd name="T0" fmla="*/ 1 w 287"/>
                <a:gd name="T1" fmla="*/ 277 h 188"/>
                <a:gd name="T2" fmla="*/ 1 w 287"/>
                <a:gd name="T3" fmla="*/ 281 h 188"/>
                <a:gd name="T4" fmla="*/ 1 w 287"/>
                <a:gd name="T5" fmla="*/ 285 h 188"/>
                <a:gd name="T6" fmla="*/ 1 w 287"/>
                <a:gd name="T7" fmla="*/ 290 h 188"/>
                <a:gd name="T8" fmla="*/ 1 w 287"/>
                <a:gd name="T9" fmla="*/ 300 h 188"/>
                <a:gd name="T10" fmla="*/ 1 w 287"/>
                <a:gd name="T11" fmla="*/ 316 h 188"/>
                <a:gd name="T12" fmla="*/ 1 w 287"/>
                <a:gd name="T13" fmla="*/ 317 h 188"/>
                <a:gd name="T14" fmla="*/ 1 w 287"/>
                <a:gd name="T15" fmla="*/ 314 h 188"/>
                <a:gd name="T16" fmla="*/ 1 w 287"/>
                <a:gd name="T17" fmla="*/ 303 h 188"/>
                <a:gd name="T18" fmla="*/ 1 w 287"/>
                <a:gd name="T19" fmla="*/ 285 h 188"/>
                <a:gd name="T20" fmla="*/ 1 w 287"/>
                <a:gd name="T21" fmla="*/ 268 h 188"/>
                <a:gd name="T22" fmla="*/ 1 w 287"/>
                <a:gd name="T23" fmla="*/ 254 h 188"/>
                <a:gd name="T24" fmla="*/ 1 w 287"/>
                <a:gd name="T25" fmla="*/ 244 h 188"/>
                <a:gd name="T26" fmla="*/ 1 w 287"/>
                <a:gd name="T27" fmla="*/ 220 h 188"/>
                <a:gd name="T28" fmla="*/ 1 w 287"/>
                <a:gd name="T29" fmla="*/ 192 h 188"/>
                <a:gd name="T30" fmla="*/ 1 w 287"/>
                <a:gd name="T31" fmla="*/ 165 h 188"/>
                <a:gd name="T32" fmla="*/ 1 w 287"/>
                <a:gd name="T33" fmla="*/ 133 h 188"/>
                <a:gd name="T34" fmla="*/ 1 w 287"/>
                <a:gd name="T35" fmla="*/ 106 h 188"/>
                <a:gd name="T36" fmla="*/ 0 w 287"/>
                <a:gd name="T37" fmla="*/ 69 h 188"/>
                <a:gd name="T38" fmla="*/ 0 w 287"/>
                <a:gd name="T39" fmla="*/ 42 h 188"/>
                <a:gd name="T40" fmla="*/ 1 w 287"/>
                <a:gd name="T41" fmla="*/ 0 h 188"/>
                <a:gd name="T42" fmla="*/ 1 w 287"/>
                <a:gd name="T43" fmla="*/ 42 h 188"/>
                <a:gd name="T44" fmla="*/ 1 w 287"/>
                <a:gd name="T45" fmla="*/ 73 h 188"/>
                <a:gd name="T46" fmla="*/ 1 w 287"/>
                <a:gd name="T47" fmla="*/ 115 h 188"/>
                <a:gd name="T48" fmla="*/ 1 w 287"/>
                <a:gd name="T49" fmla="*/ 154 h 188"/>
                <a:gd name="T50" fmla="*/ 1 w 287"/>
                <a:gd name="T51" fmla="*/ 188 h 188"/>
                <a:gd name="T52" fmla="*/ 1 w 287"/>
                <a:gd name="T53" fmla="*/ 222 h 188"/>
                <a:gd name="T54" fmla="*/ 1 w 287"/>
                <a:gd name="T55" fmla="*/ 250 h 188"/>
                <a:gd name="T56" fmla="*/ 1 w 287"/>
                <a:gd name="T57" fmla="*/ 277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7"/>
                <a:gd name="T88" fmla="*/ 0 h 188"/>
                <a:gd name="T89" fmla="*/ 287 w 287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7" h="188">
                  <a:moveTo>
                    <a:pt x="237" y="164"/>
                  </a:moveTo>
                  <a:lnTo>
                    <a:pt x="248" y="166"/>
                  </a:lnTo>
                  <a:lnTo>
                    <a:pt x="263" y="169"/>
                  </a:lnTo>
                  <a:lnTo>
                    <a:pt x="276" y="171"/>
                  </a:lnTo>
                  <a:lnTo>
                    <a:pt x="287" y="177"/>
                  </a:lnTo>
                  <a:lnTo>
                    <a:pt x="263" y="187"/>
                  </a:lnTo>
                  <a:lnTo>
                    <a:pt x="239" y="188"/>
                  </a:lnTo>
                  <a:lnTo>
                    <a:pt x="215" y="186"/>
                  </a:lnTo>
                  <a:lnTo>
                    <a:pt x="189" y="179"/>
                  </a:lnTo>
                  <a:lnTo>
                    <a:pt x="165" y="169"/>
                  </a:lnTo>
                  <a:lnTo>
                    <a:pt x="139" y="159"/>
                  </a:lnTo>
                  <a:lnTo>
                    <a:pt x="115" y="151"/>
                  </a:lnTo>
                  <a:lnTo>
                    <a:pt x="93" y="145"/>
                  </a:lnTo>
                  <a:lnTo>
                    <a:pt x="67" y="130"/>
                  </a:lnTo>
                  <a:lnTo>
                    <a:pt x="45" y="114"/>
                  </a:lnTo>
                  <a:lnTo>
                    <a:pt x="28" y="97"/>
                  </a:lnTo>
                  <a:lnTo>
                    <a:pt x="13" y="80"/>
                  </a:lnTo>
                  <a:lnTo>
                    <a:pt x="4" y="62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4" y="0"/>
                  </a:lnTo>
                  <a:lnTo>
                    <a:pt x="30" y="22"/>
                  </a:lnTo>
                  <a:lnTo>
                    <a:pt x="56" y="45"/>
                  </a:lnTo>
                  <a:lnTo>
                    <a:pt x="80" y="68"/>
                  </a:lnTo>
                  <a:lnTo>
                    <a:pt x="106" y="91"/>
                  </a:lnTo>
                  <a:lnTo>
                    <a:pt x="134" y="112"/>
                  </a:lnTo>
                  <a:lnTo>
                    <a:pt x="163" y="131"/>
                  </a:lnTo>
                  <a:lnTo>
                    <a:pt x="198" y="149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91F83074-66A3-2EEE-7CD6-119DE014E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2749"/>
              <a:ext cx="87" cy="162"/>
            </a:xfrm>
            <a:custGeom>
              <a:avLst/>
              <a:gdLst>
                <a:gd name="T0" fmla="*/ 1 w 172"/>
                <a:gd name="T1" fmla="*/ 70 h 158"/>
                <a:gd name="T2" fmla="*/ 1 w 172"/>
                <a:gd name="T3" fmla="*/ 86 h 158"/>
                <a:gd name="T4" fmla="*/ 1 w 172"/>
                <a:gd name="T5" fmla="*/ 121 h 158"/>
                <a:gd name="T6" fmla="*/ 1 w 172"/>
                <a:gd name="T7" fmla="*/ 165 h 158"/>
                <a:gd name="T8" fmla="*/ 1 w 172"/>
                <a:gd name="T9" fmla="*/ 199 h 158"/>
                <a:gd name="T10" fmla="*/ 1 w 172"/>
                <a:gd name="T11" fmla="*/ 214 h 158"/>
                <a:gd name="T12" fmla="*/ 1 w 172"/>
                <a:gd name="T13" fmla="*/ 227 h 158"/>
                <a:gd name="T14" fmla="*/ 1 w 172"/>
                <a:gd name="T15" fmla="*/ 243 h 158"/>
                <a:gd name="T16" fmla="*/ 1 w 172"/>
                <a:gd name="T17" fmla="*/ 251 h 158"/>
                <a:gd name="T18" fmla="*/ 1 w 172"/>
                <a:gd name="T19" fmla="*/ 256 h 158"/>
                <a:gd name="T20" fmla="*/ 1 w 172"/>
                <a:gd name="T21" fmla="*/ 260 h 158"/>
                <a:gd name="T22" fmla="*/ 1 w 172"/>
                <a:gd name="T23" fmla="*/ 251 h 158"/>
                <a:gd name="T24" fmla="*/ 1 w 172"/>
                <a:gd name="T25" fmla="*/ 238 h 158"/>
                <a:gd name="T26" fmla="*/ 1 w 172"/>
                <a:gd name="T27" fmla="*/ 215 h 158"/>
                <a:gd name="T28" fmla="*/ 1 w 172"/>
                <a:gd name="T29" fmla="*/ 184 h 158"/>
                <a:gd name="T30" fmla="*/ 1 w 172"/>
                <a:gd name="T31" fmla="*/ 147 h 158"/>
                <a:gd name="T32" fmla="*/ 0 w 172"/>
                <a:gd name="T33" fmla="*/ 106 h 158"/>
                <a:gd name="T34" fmla="*/ 1 w 172"/>
                <a:gd name="T35" fmla="*/ 74 h 158"/>
                <a:gd name="T36" fmla="*/ 1 w 172"/>
                <a:gd name="T37" fmla="*/ 47 h 158"/>
                <a:gd name="T38" fmla="*/ 1 w 172"/>
                <a:gd name="T39" fmla="*/ 10 h 158"/>
                <a:gd name="T40" fmla="*/ 1 w 172"/>
                <a:gd name="T41" fmla="*/ 0 h 158"/>
                <a:gd name="T42" fmla="*/ 1 w 172"/>
                <a:gd name="T43" fmla="*/ 0 h 158"/>
                <a:gd name="T44" fmla="*/ 1 w 172"/>
                <a:gd name="T45" fmla="*/ 3 h 158"/>
                <a:gd name="T46" fmla="*/ 1 w 172"/>
                <a:gd name="T47" fmla="*/ 7 h 158"/>
                <a:gd name="T48" fmla="*/ 1 w 172"/>
                <a:gd name="T49" fmla="*/ 14 h 158"/>
                <a:gd name="T50" fmla="*/ 1 w 172"/>
                <a:gd name="T51" fmla="*/ 40 h 158"/>
                <a:gd name="T52" fmla="*/ 1 w 172"/>
                <a:gd name="T53" fmla="*/ 48 h 158"/>
                <a:gd name="T54" fmla="*/ 1 w 172"/>
                <a:gd name="T55" fmla="*/ 57 h 158"/>
                <a:gd name="T56" fmla="*/ 1 w 172"/>
                <a:gd name="T57" fmla="*/ 7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2"/>
                <a:gd name="T88" fmla="*/ 0 h 158"/>
                <a:gd name="T89" fmla="*/ 172 w 172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2" h="158">
                  <a:moveTo>
                    <a:pt x="172" y="45"/>
                  </a:moveTo>
                  <a:lnTo>
                    <a:pt x="172" y="53"/>
                  </a:lnTo>
                  <a:lnTo>
                    <a:pt x="172" y="74"/>
                  </a:lnTo>
                  <a:lnTo>
                    <a:pt x="168" y="99"/>
                  </a:lnTo>
                  <a:lnTo>
                    <a:pt x="163" y="121"/>
                  </a:lnTo>
                  <a:lnTo>
                    <a:pt x="157" y="130"/>
                  </a:lnTo>
                  <a:lnTo>
                    <a:pt x="148" y="138"/>
                  </a:lnTo>
                  <a:lnTo>
                    <a:pt x="135" y="147"/>
                  </a:lnTo>
                  <a:lnTo>
                    <a:pt x="120" y="153"/>
                  </a:lnTo>
                  <a:lnTo>
                    <a:pt x="102" y="156"/>
                  </a:lnTo>
                  <a:lnTo>
                    <a:pt x="85" y="158"/>
                  </a:lnTo>
                  <a:lnTo>
                    <a:pt x="65" y="153"/>
                  </a:lnTo>
                  <a:lnTo>
                    <a:pt x="46" y="144"/>
                  </a:lnTo>
                  <a:lnTo>
                    <a:pt x="18" y="131"/>
                  </a:lnTo>
                  <a:lnTo>
                    <a:pt x="7" y="112"/>
                  </a:lnTo>
                  <a:lnTo>
                    <a:pt x="2" y="90"/>
                  </a:lnTo>
                  <a:lnTo>
                    <a:pt x="0" y="64"/>
                  </a:lnTo>
                  <a:lnTo>
                    <a:pt x="7" y="47"/>
                  </a:lnTo>
                  <a:lnTo>
                    <a:pt x="16" y="27"/>
                  </a:lnTo>
                  <a:lnTo>
                    <a:pt x="29" y="10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96" y="3"/>
                  </a:lnTo>
                  <a:lnTo>
                    <a:pt x="115" y="7"/>
                  </a:lnTo>
                  <a:lnTo>
                    <a:pt x="133" y="14"/>
                  </a:lnTo>
                  <a:lnTo>
                    <a:pt x="146" y="20"/>
                  </a:lnTo>
                  <a:lnTo>
                    <a:pt x="159" y="28"/>
                  </a:lnTo>
                  <a:lnTo>
                    <a:pt x="166" y="37"/>
                  </a:lnTo>
                  <a:lnTo>
                    <a:pt x="17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B0F6736-7F28-F9A2-4150-E802E69A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743"/>
              <a:ext cx="126" cy="205"/>
            </a:xfrm>
            <a:custGeom>
              <a:avLst/>
              <a:gdLst>
                <a:gd name="T0" fmla="*/ 1 w 252"/>
                <a:gd name="T1" fmla="*/ 119 h 200"/>
                <a:gd name="T2" fmla="*/ 1 w 252"/>
                <a:gd name="T3" fmla="*/ 127 h 200"/>
                <a:gd name="T4" fmla="*/ 1 w 252"/>
                <a:gd name="T5" fmla="*/ 146 h 200"/>
                <a:gd name="T6" fmla="*/ 1 w 252"/>
                <a:gd name="T7" fmla="*/ 176 h 200"/>
                <a:gd name="T8" fmla="*/ 1 w 252"/>
                <a:gd name="T9" fmla="*/ 210 h 200"/>
                <a:gd name="T10" fmla="*/ 1 w 252"/>
                <a:gd name="T11" fmla="*/ 245 h 200"/>
                <a:gd name="T12" fmla="*/ 1 w 252"/>
                <a:gd name="T13" fmla="*/ 279 h 200"/>
                <a:gd name="T14" fmla="*/ 1 w 252"/>
                <a:gd name="T15" fmla="*/ 308 h 200"/>
                <a:gd name="T16" fmla="*/ 1 w 252"/>
                <a:gd name="T17" fmla="*/ 327 h 200"/>
                <a:gd name="T18" fmla="*/ 1 w 252"/>
                <a:gd name="T19" fmla="*/ 327 h 200"/>
                <a:gd name="T20" fmla="*/ 1 w 252"/>
                <a:gd name="T21" fmla="*/ 326 h 200"/>
                <a:gd name="T22" fmla="*/ 1 w 252"/>
                <a:gd name="T23" fmla="*/ 318 h 200"/>
                <a:gd name="T24" fmla="*/ 1 w 252"/>
                <a:gd name="T25" fmla="*/ 308 h 200"/>
                <a:gd name="T26" fmla="*/ 1 w 252"/>
                <a:gd name="T27" fmla="*/ 298 h 200"/>
                <a:gd name="T28" fmla="*/ 1 w 252"/>
                <a:gd name="T29" fmla="*/ 279 h 200"/>
                <a:gd name="T30" fmla="*/ 1 w 252"/>
                <a:gd name="T31" fmla="*/ 261 h 200"/>
                <a:gd name="T32" fmla="*/ 1 w 252"/>
                <a:gd name="T33" fmla="*/ 243 h 200"/>
                <a:gd name="T34" fmla="*/ 0 w 252"/>
                <a:gd name="T35" fmla="*/ 195 h 200"/>
                <a:gd name="T36" fmla="*/ 0 w 252"/>
                <a:gd name="T37" fmla="*/ 136 h 200"/>
                <a:gd name="T38" fmla="*/ 1 w 252"/>
                <a:gd name="T39" fmla="*/ 83 h 200"/>
                <a:gd name="T40" fmla="*/ 1 w 252"/>
                <a:gd name="T41" fmla="*/ 48 h 200"/>
                <a:gd name="T42" fmla="*/ 1 w 252"/>
                <a:gd name="T43" fmla="*/ 11 h 200"/>
                <a:gd name="T44" fmla="*/ 1 w 252"/>
                <a:gd name="T45" fmla="*/ 3 h 200"/>
                <a:gd name="T46" fmla="*/ 1 w 252"/>
                <a:gd name="T47" fmla="*/ 0 h 200"/>
                <a:gd name="T48" fmla="*/ 1 w 252"/>
                <a:gd name="T49" fmla="*/ 5 h 200"/>
                <a:gd name="T50" fmla="*/ 1 w 252"/>
                <a:gd name="T51" fmla="*/ 15 h 200"/>
                <a:gd name="T52" fmla="*/ 1 w 252"/>
                <a:gd name="T53" fmla="*/ 51 h 200"/>
                <a:gd name="T54" fmla="*/ 1 w 252"/>
                <a:gd name="T55" fmla="*/ 79 h 200"/>
                <a:gd name="T56" fmla="*/ 1 w 252"/>
                <a:gd name="T57" fmla="*/ 119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200"/>
                <a:gd name="T89" fmla="*/ 252 w 252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200">
                  <a:moveTo>
                    <a:pt x="240" y="73"/>
                  </a:moveTo>
                  <a:lnTo>
                    <a:pt x="242" y="78"/>
                  </a:lnTo>
                  <a:lnTo>
                    <a:pt x="246" y="90"/>
                  </a:lnTo>
                  <a:lnTo>
                    <a:pt x="252" y="107"/>
                  </a:lnTo>
                  <a:lnTo>
                    <a:pt x="252" y="128"/>
                  </a:lnTo>
                  <a:lnTo>
                    <a:pt x="246" y="149"/>
                  </a:lnTo>
                  <a:lnTo>
                    <a:pt x="233" y="171"/>
                  </a:lnTo>
                  <a:lnTo>
                    <a:pt x="209" y="188"/>
                  </a:lnTo>
                  <a:lnTo>
                    <a:pt x="170" y="200"/>
                  </a:lnTo>
                  <a:lnTo>
                    <a:pt x="146" y="200"/>
                  </a:lnTo>
                  <a:lnTo>
                    <a:pt x="122" y="199"/>
                  </a:lnTo>
                  <a:lnTo>
                    <a:pt x="98" y="194"/>
                  </a:lnTo>
                  <a:lnTo>
                    <a:pt x="76" y="188"/>
                  </a:lnTo>
                  <a:lnTo>
                    <a:pt x="55" y="181"/>
                  </a:lnTo>
                  <a:lnTo>
                    <a:pt x="37" y="171"/>
                  </a:lnTo>
                  <a:lnTo>
                    <a:pt x="24" y="160"/>
                  </a:lnTo>
                  <a:lnTo>
                    <a:pt x="16" y="148"/>
                  </a:lnTo>
                  <a:lnTo>
                    <a:pt x="0" y="119"/>
                  </a:lnTo>
                  <a:lnTo>
                    <a:pt x="0" y="84"/>
                  </a:lnTo>
                  <a:lnTo>
                    <a:pt x="11" y="52"/>
                  </a:lnTo>
                  <a:lnTo>
                    <a:pt x="31" y="28"/>
                  </a:lnTo>
                  <a:lnTo>
                    <a:pt x="61" y="11"/>
                  </a:lnTo>
                  <a:lnTo>
                    <a:pt x="96" y="3"/>
                  </a:lnTo>
                  <a:lnTo>
                    <a:pt x="131" y="0"/>
                  </a:lnTo>
                  <a:lnTo>
                    <a:pt x="165" y="5"/>
                  </a:lnTo>
                  <a:lnTo>
                    <a:pt x="196" y="15"/>
                  </a:lnTo>
                  <a:lnTo>
                    <a:pt x="220" y="31"/>
                  </a:lnTo>
                  <a:lnTo>
                    <a:pt x="235" y="50"/>
                  </a:lnTo>
                  <a:lnTo>
                    <a:pt x="24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BC335B7-CDB6-C58B-D022-09E6AF21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2763"/>
              <a:ext cx="95" cy="156"/>
            </a:xfrm>
            <a:custGeom>
              <a:avLst/>
              <a:gdLst>
                <a:gd name="T0" fmla="*/ 0 w 191"/>
                <a:gd name="T1" fmla="*/ 70 h 152"/>
                <a:gd name="T2" fmla="*/ 0 w 191"/>
                <a:gd name="T3" fmla="*/ 115 h 152"/>
                <a:gd name="T4" fmla="*/ 0 w 191"/>
                <a:gd name="T5" fmla="*/ 163 h 152"/>
                <a:gd name="T6" fmla="*/ 0 w 191"/>
                <a:gd name="T7" fmla="*/ 203 h 152"/>
                <a:gd name="T8" fmla="*/ 0 w 191"/>
                <a:gd name="T9" fmla="*/ 234 h 152"/>
                <a:gd name="T10" fmla="*/ 0 w 191"/>
                <a:gd name="T11" fmla="*/ 243 h 152"/>
                <a:gd name="T12" fmla="*/ 0 w 191"/>
                <a:gd name="T13" fmla="*/ 250 h 152"/>
                <a:gd name="T14" fmla="*/ 0 w 191"/>
                <a:gd name="T15" fmla="*/ 255 h 152"/>
                <a:gd name="T16" fmla="*/ 0 w 191"/>
                <a:gd name="T17" fmla="*/ 255 h 152"/>
                <a:gd name="T18" fmla="*/ 0 w 191"/>
                <a:gd name="T19" fmla="*/ 244 h 152"/>
                <a:gd name="T20" fmla="*/ 0 w 191"/>
                <a:gd name="T21" fmla="*/ 226 h 152"/>
                <a:gd name="T22" fmla="*/ 0 w 191"/>
                <a:gd name="T23" fmla="*/ 194 h 152"/>
                <a:gd name="T24" fmla="*/ 0 w 191"/>
                <a:gd name="T25" fmla="*/ 149 h 152"/>
                <a:gd name="T26" fmla="*/ 0 w 191"/>
                <a:gd name="T27" fmla="*/ 130 h 152"/>
                <a:gd name="T28" fmla="*/ 0 w 191"/>
                <a:gd name="T29" fmla="*/ 111 h 152"/>
                <a:gd name="T30" fmla="*/ 0 w 191"/>
                <a:gd name="T31" fmla="*/ 88 h 152"/>
                <a:gd name="T32" fmla="*/ 0 w 191"/>
                <a:gd name="T33" fmla="*/ 59 h 152"/>
                <a:gd name="T34" fmla="*/ 0 w 191"/>
                <a:gd name="T35" fmla="*/ 45 h 152"/>
                <a:gd name="T36" fmla="*/ 0 w 191"/>
                <a:gd name="T37" fmla="*/ 13 h 152"/>
                <a:gd name="T38" fmla="*/ 0 w 191"/>
                <a:gd name="T39" fmla="*/ 4 h 152"/>
                <a:gd name="T40" fmla="*/ 0 w 191"/>
                <a:gd name="T41" fmla="*/ 0 h 152"/>
                <a:gd name="T42" fmla="*/ 0 w 191"/>
                <a:gd name="T43" fmla="*/ 0 h 152"/>
                <a:gd name="T44" fmla="*/ 0 w 191"/>
                <a:gd name="T45" fmla="*/ 3 h 152"/>
                <a:gd name="T46" fmla="*/ 0 w 191"/>
                <a:gd name="T47" fmla="*/ 7 h 152"/>
                <a:gd name="T48" fmla="*/ 0 w 191"/>
                <a:gd name="T49" fmla="*/ 13 h 152"/>
                <a:gd name="T50" fmla="*/ 0 w 191"/>
                <a:gd name="T51" fmla="*/ 40 h 152"/>
                <a:gd name="T52" fmla="*/ 0 w 191"/>
                <a:gd name="T53" fmla="*/ 49 h 152"/>
                <a:gd name="T54" fmla="*/ 0 w 191"/>
                <a:gd name="T55" fmla="*/ 56 h 152"/>
                <a:gd name="T56" fmla="*/ 0 w 191"/>
                <a:gd name="T57" fmla="*/ 7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1"/>
                <a:gd name="T88" fmla="*/ 0 h 152"/>
                <a:gd name="T89" fmla="*/ 191 w 191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1" h="152">
                  <a:moveTo>
                    <a:pt x="180" y="44"/>
                  </a:moveTo>
                  <a:lnTo>
                    <a:pt x="189" y="69"/>
                  </a:lnTo>
                  <a:lnTo>
                    <a:pt x="191" y="96"/>
                  </a:lnTo>
                  <a:lnTo>
                    <a:pt x="185" y="121"/>
                  </a:lnTo>
                  <a:lnTo>
                    <a:pt x="171" y="139"/>
                  </a:lnTo>
                  <a:lnTo>
                    <a:pt x="158" y="145"/>
                  </a:lnTo>
                  <a:lnTo>
                    <a:pt x="135" y="150"/>
                  </a:lnTo>
                  <a:lnTo>
                    <a:pt x="111" y="152"/>
                  </a:lnTo>
                  <a:lnTo>
                    <a:pt x="84" y="152"/>
                  </a:lnTo>
                  <a:lnTo>
                    <a:pt x="58" y="146"/>
                  </a:lnTo>
                  <a:lnTo>
                    <a:pt x="32" y="134"/>
                  </a:lnTo>
                  <a:lnTo>
                    <a:pt x="13" y="116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6"/>
                  </a:lnTo>
                  <a:lnTo>
                    <a:pt x="8" y="53"/>
                  </a:lnTo>
                  <a:lnTo>
                    <a:pt x="17" y="38"/>
                  </a:lnTo>
                  <a:lnTo>
                    <a:pt x="28" y="25"/>
                  </a:lnTo>
                  <a:lnTo>
                    <a:pt x="43" y="13"/>
                  </a:lnTo>
                  <a:lnTo>
                    <a:pt x="61" y="4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9" y="3"/>
                  </a:lnTo>
                  <a:lnTo>
                    <a:pt x="135" y="7"/>
                  </a:lnTo>
                  <a:lnTo>
                    <a:pt x="148" y="13"/>
                  </a:lnTo>
                  <a:lnTo>
                    <a:pt x="159" y="20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004099F7-2614-1125-C0F3-F5EA7643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795"/>
              <a:ext cx="42" cy="66"/>
            </a:xfrm>
            <a:custGeom>
              <a:avLst/>
              <a:gdLst>
                <a:gd name="T0" fmla="*/ 1 w 83"/>
                <a:gd name="T1" fmla="*/ 105 h 64"/>
                <a:gd name="T2" fmla="*/ 1 w 83"/>
                <a:gd name="T3" fmla="*/ 109 h 64"/>
                <a:gd name="T4" fmla="*/ 1 w 83"/>
                <a:gd name="T5" fmla="*/ 114 h 64"/>
                <a:gd name="T6" fmla="*/ 1 w 83"/>
                <a:gd name="T7" fmla="*/ 116 h 64"/>
                <a:gd name="T8" fmla="*/ 1 w 83"/>
                <a:gd name="T9" fmla="*/ 114 h 64"/>
                <a:gd name="T10" fmla="*/ 1 w 83"/>
                <a:gd name="T11" fmla="*/ 114 h 64"/>
                <a:gd name="T12" fmla="*/ 1 w 83"/>
                <a:gd name="T13" fmla="*/ 112 h 64"/>
                <a:gd name="T14" fmla="*/ 1 w 83"/>
                <a:gd name="T15" fmla="*/ 108 h 64"/>
                <a:gd name="T16" fmla="*/ 1 w 83"/>
                <a:gd name="T17" fmla="*/ 106 h 64"/>
                <a:gd name="T18" fmla="*/ 0 w 83"/>
                <a:gd name="T19" fmla="*/ 73 h 64"/>
                <a:gd name="T20" fmla="*/ 1 w 83"/>
                <a:gd name="T21" fmla="*/ 46 h 64"/>
                <a:gd name="T22" fmla="*/ 1 w 83"/>
                <a:gd name="T23" fmla="*/ 14 h 64"/>
                <a:gd name="T24" fmla="*/ 1 w 83"/>
                <a:gd name="T25" fmla="*/ 0 h 64"/>
                <a:gd name="T26" fmla="*/ 1 w 83"/>
                <a:gd name="T27" fmla="*/ 6 h 64"/>
                <a:gd name="T28" fmla="*/ 1 w 83"/>
                <a:gd name="T29" fmla="*/ 37 h 64"/>
                <a:gd name="T30" fmla="*/ 1 w 83"/>
                <a:gd name="T31" fmla="*/ 59 h 64"/>
                <a:gd name="T32" fmla="*/ 1 w 83"/>
                <a:gd name="T33" fmla="*/ 10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4"/>
                <a:gd name="T53" fmla="*/ 83 w 8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4">
                  <a:moveTo>
                    <a:pt x="83" y="57"/>
                  </a:moveTo>
                  <a:lnTo>
                    <a:pt x="76" y="60"/>
                  </a:lnTo>
                  <a:lnTo>
                    <a:pt x="67" y="63"/>
                  </a:lnTo>
                  <a:lnTo>
                    <a:pt x="59" y="64"/>
                  </a:lnTo>
                  <a:lnTo>
                    <a:pt x="50" y="63"/>
                  </a:lnTo>
                  <a:lnTo>
                    <a:pt x="41" y="63"/>
                  </a:lnTo>
                  <a:lnTo>
                    <a:pt x="30" y="62"/>
                  </a:lnTo>
                  <a:lnTo>
                    <a:pt x="20" y="59"/>
                  </a:lnTo>
                  <a:lnTo>
                    <a:pt x="9" y="58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9" y="14"/>
                  </a:lnTo>
                  <a:lnTo>
                    <a:pt x="37" y="0"/>
                  </a:lnTo>
                  <a:lnTo>
                    <a:pt x="65" y="6"/>
                  </a:lnTo>
                  <a:lnTo>
                    <a:pt x="80" y="17"/>
                  </a:lnTo>
                  <a:lnTo>
                    <a:pt x="83" y="34"/>
                  </a:lnTo>
                  <a:lnTo>
                    <a:pt x="8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82F2FC5-18FC-DBE4-D0D0-7650F1336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06"/>
              <a:ext cx="44" cy="66"/>
            </a:xfrm>
            <a:custGeom>
              <a:avLst/>
              <a:gdLst>
                <a:gd name="T0" fmla="*/ 1 w 87"/>
                <a:gd name="T1" fmla="*/ 15 h 64"/>
                <a:gd name="T2" fmla="*/ 1 w 87"/>
                <a:gd name="T3" fmla="*/ 45 h 64"/>
                <a:gd name="T4" fmla="*/ 1 w 87"/>
                <a:gd name="T5" fmla="*/ 61 h 64"/>
                <a:gd name="T6" fmla="*/ 1 w 87"/>
                <a:gd name="T7" fmla="*/ 77 h 64"/>
                <a:gd name="T8" fmla="*/ 1 w 87"/>
                <a:gd name="T9" fmla="*/ 96 h 64"/>
                <a:gd name="T10" fmla="*/ 1 w 87"/>
                <a:gd name="T11" fmla="*/ 105 h 64"/>
                <a:gd name="T12" fmla="*/ 1 w 87"/>
                <a:gd name="T13" fmla="*/ 111 h 64"/>
                <a:gd name="T14" fmla="*/ 1 w 87"/>
                <a:gd name="T15" fmla="*/ 116 h 64"/>
                <a:gd name="T16" fmla="*/ 1 w 87"/>
                <a:gd name="T17" fmla="*/ 116 h 64"/>
                <a:gd name="T18" fmla="*/ 1 w 87"/>
                <a:gd name="T19" fmla="*/ 102 h 64"/>
                <a:gd name="T20" fmla="*/ 0 w 87"/>
                <a:gd name="T21" fmla="*/ 67 h 64"/>
                <a:gd name="T22" fmla="*/ 0 w 87"/>
                <a:gd name="T23" fmla="*/ 44 h 64"/>
                <a:gd name="T24" fmla="*/ 1 w 87"/>
                <a:gd name="T25" fmla="*/ 37 h 64"/>
                <a:gd name="T26" fmla="*/ 1 w 87"/>
                <a:gd name="T27" fmla="*/ 9 h 64"/>
                <a:gd name="T28" fmla="*/ 1 w 87"/>
                <a:gd name="T29" fmla="*/ 3 h 64"/>
                <a:gd name="T30" fmla="*/ 1 w 87"/>
                <a:gd name="T31" fmla="*/ 1 h 64"/>
                <a:gd name="T32" fmla="*/ 1 w 87"/>
                <a:gd name="T33" fmla="*/ 0 h 64"/>
                <a:gd name="T34" fmla="*/ 1 w 87"/>
                <a:gd name="T35" fmla="*/ 1 h 64"/>
                <a:gd name="T36" fmla="*/ 1 w 87"/>
                <a:gd name="T37" fmla="*/ 3 h 64"/>
                <a:gd name="T38" fmla="*/ 1 w 87"/>
                <a:gd name="T39" fmla="*/ 8 h 64"/>
                <a:gd name="T40" fmla="*/ 1 w 87"/>
                <a:gd name="T41" fmla="*/ 15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64"/>
                <a:gd name="T65" fmla="*/ 87 w 87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64">
                  <a:moveTo>
                    <a:pt x="87" y="15"/>
                  </a:moveTo>
                  <a:lnTo>
                    <a:pt x="87" y="25"/>
                  </a:lnTo>
                  <a:lnTo>
                    <a:pt x="87" y="35"/>
                  </a:lnTo>
                  <a:lnTo>
                    <a:pt x="85" y="43"/>
                  </a:lnTo>
                  <a:lnTo>
                    <a:pt x="79" y="51"/>
                  </a:lnTo>
                  <a:lnTo>
                    <a:pt x="72" y="57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33" y="64"/>
                  </a:lnTo>
                  <a:lnTo>
                    <a:pt x="9" y="55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9"/>
                  </a:lnTo>
                  <a:lnTo>
                    <a:pt x="11" y="3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3" y="3"/>
                  </a:lnTo>
                  <a:lnTo>
                    <a:pt x="76" y="8"/>
                  </a:lnTo>
                  <a:lnTo>
                    <a:pt x="8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9E0514F1-D246-9E79-247E-C5F825145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904"/>
              <a:ext cx="104" cy="289"/>
            </a:xfrm>
            <a:custGeom>
              <a:avLst/>
              <a:gdLst>
                <a:gd name="T0" fmla="*/ 0 w 207"/>
                <a:gd name="T1" fmla="*/ 156 h 281"/>
                <a:gd name="T2" fmla="*/ 1 w 207"/>
                <a:gd name="T3" fmla="*/ 122 h 281"/>
                <a:gd name="T4" fmla="*/ 1 w 207"/>
                <a:gd name="T5" fmla="*/ 101 h 281"/>
                <a:gd name="T6" fmla="*/ 1 w 207"/>
                <a:gd name="T7" fmla="*/ 77 h 281"/>
                <a:gd name="T8" fmla="*/ 1 w 207"/>
                <a:gd name="T9" fmla="*/ 55 h 281"/>
                <a:gd name="T10" fmla="*/ 1 w 207"/>
                <a:gd name="T11" fmla="*/ 45 h 281"/>
                <a:gd name="T12" fmla="*/ 1 w 207"/>
                <a:gd name="T13" fmla="*/ 17 h 281"/>
                <a:gd name="T14" fmla="*/ 1 w 207"/>
                <a:gd name="T15" fmla="*/ 11 h 281"/>
                <a:gd name="T16" fmla="*/ 1 w 207"/>
                <a:gd name="T17" fmla="*/ 6 h 281"/>
                <a:gd name="T18" fmla="*/ 1 w 207"/>
                <a:gd name="T19" fmla="*/ 0 h 281"/>
                <a:gd name="T20" fmla="*/ 1 w 207"/>
                <a:gd name="T21" fmla="*/ 6 h 281"/>
                <a:gd name="T22" fmla="*/ 1 w 207"/>
                <a:gd name="T23" fmla="*/ 40 h 281"/>
                <a:gd name="T24" fmla="*/ 1 w 207"/>
                <a:gd name="T25" fmla="*/ 69 h 281"/>
                <a:gd name="T26" fmla="*/ 1 w 207"/>
                <a:gd name="T27" fmla="*/ 115 h 281"/>
                <a:gd name="T28" fmla="*/ 1 w 207"/>
                <a:gd name="T29" fmla="*/ 165 h 281"/>
                <a:gd name="T30" fmla="*/ 1 w 207"/>
                <a:gd name="T31" fmla="*/ 212 h 281"/>
                <a:gd name="T32" fmla="*/ 1 w 207"/>
                <a:gd name="T33" fmla="*/ 252 h 281"/>
                <a:gd name="T34" fmla="*/ 1 w 207"/>
                <a:gd name="T35" fmla="*/ 265 h 281"/>
                <a:gd name="T36" fmla="*/ 1 w 207"/>
                <a:gd name="T37" fmla="*/ 299 h 281"/>
                <a:gd name="T38" fmla="*/ 1 w 207"/>
                <a:gd name="T39" fmla="*/ 346 h 281"/>
                <a:gd name="T40" fmla="*/ 1 w 207"/>
                <a:gd name="T41" fmla="*/ 394 h 281"/>
                <a:gd name="T42" fmla="*/ 1 w 207"/>
                <a:gd name="T43" fmla="*/ 441 h 281"/>
                <a:gd name="T44" fmla="*/ 1 w 207"/>
                <a:gd name="T45" fmla="*/ 476 h 281"/>
                <a:gd name="T46" fmla="*/ 1 w 207"/>
                <a:gd name="T47" fmla="*/ 493 h 281"/>
                <a:gd name="T48" fmla="*/ 1 w 207"/>
                <a:gd name="T49" fmla="*/ 480 h 281"/>
                <a:gd name="T50" fmla="*/ 1 w 207"/>
                <a:gd name="T51" fmla="*/ 458 h 281"/>
                <a:gd name="T52" fmla="*/ 1 w 207"/>
                <a:gd name="T53" fmla="*/ 428 h 281"/>
                <a:gd name="T54" fmla="*/ 1 w 207"/>
                <a:gd name="T55" fmla="*/ 394 h 281"/>
                <a:gd name="T56" fmla="*/ 1 w 207"/>
                <a:gd name="T57" fmla="*/ 356 h 281"/>
                <a:gd name="T58" fmla="*/ 1 w 207"/>
                <a:gd name="T59" fmla="*/ 310 h 281"/>
                <a:gd name="T60" fmla="*/ 1 w 207"/>
                <a:gd name="T61" fmla="*/ 261 h 281"/>
                <a:gd name="T62" fmla="*/ 1 w 207"/>
                <a:gd name="T63" fmla="*/ 213 h 281"/>
                <a:gd name="T64" fmla="*/ 0 w 207"/>
                <a:gd name="T65" fmla="*/ 156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281"/>
                <a:gd name="T101" fmla="*/ 207 w 207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281">
                  <a:moveTo>
                    <a:pt x="0" y="88"/>
                  </a:moveTo>
                  <a:lnTo>
                    <a:pt x="2" y="71"/>
                  </a:lnTo>
                  <a:lnTo>
                    <a:pt x="4" y="57"/>
                  </a:lnTo>
                  <a:lnTo>
                    <a:pt x="9" y="45"/>
                  </a:lnTo>
                  <a:lnTo>
                    <a:pt x="17" y="34"/>
                  </a:lnTo>
                  <a:lnTo>
                    <a:pt x="26" y="25"/>
                  </a:lnTo>
                  <a:lnTo>
                    <a:pt x="35" y="17"/>
                  </a:lnTo>
                  <a:lnTo>
                    <a:pt x="46" y="11"/>
                  </a:lnTo>
                  <a:lnTo>
                    <a:pt x="59" y="6"/>
                  </a:lnTo>
                  <a:lnTo>
                    <a:pt x="104" y="0"/>
                  </a:lnTo>
                  <a:lnTo>
                    <a:pt x="137" y="6"/>
                  </a:lnTo>
                  <a:lnTo>
                    <a:pt x="159" y="20"/>
                  </a:lnTo>
                  <a:lnTo>
                    <a:pt x="176" y="41"/>
                  </a:lnTo>
                  <a:lnTo>
                    <a:pt x="185" y="66"/>
                  </a:lnTo>
                  <a:lnTo>
                    <a:pt x="191" y="94"/>
                  </a:lnTo>
                  <a:lnTo>
                    <a:pt x="196" y="120"/>
                  </a:lnTo>
                  <a:lnTo>
                    <a:pt x="204" y="144"/>
                  </a:lnTo>
                  <a:lnTo>
                    <a:pt x="205" y="151"/>
                  </a:lnTo>
                  <a:lnTo>
                    <a:pt x="207" y="171"/>
                  </a:lnTo>
                  <a:lnTo>
                    <a:pt x="207" y="197"/>
                  </a:lnTo>
                  <a:lnTo>
                    <a:pt x="205" y="225"/>
                  </a:lnTo>
                  <a:lnTo>
                    <a:pt x="196" y="252"/>
                  </a:lnTo>
                  <a:lnTo>
                    <a:pt x="179" y="272"/>
                  </a:lnTo>
                  <a:lnTo>
                    <a:pt x="154" y="281"/>
                  </a:lnTo>
                  <a:lnTo>
                    <a:pt x="113" y="274"/>
                  </a:lnTo>
                  <a:lnTo>
                    <a:pt x="85" y="261"/>
                  </a:lnTo>
                  <a:lnTo>
                    <a:pt x="61" y="244"/>
                  </a:lnTo>
                  <a:lnTo>
                    <a:pt x="41" y="225"/>
                  </a:lnTo>
                  <a:lnTo>
                    <a:pt x="26" y="203"/>
                  </a:lnTo>
                  <a:lnTo>
                    <a:pt x="15" y="178"/>
                  </a:lnTo>
                  <a:lnTo>
                    <a:pt x="5" y="150"/>
                  </a:lnTo>
                  <a:lnTo>
                    <a:pt x="2" y="12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536C108A-4F5C-0CFE-071D-F5157EFC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937"/>
              <a:ext cx="186" cy="430"/>
            </a:xfrm>
            <a:custGeom>
              <a:avLst/>
              <a:gdLst>
                <a:gd name="T0" fmla="*/ 1 w 372"/>
                <a:gd name="T1" fmla="*/ 199 h 419"/>
                <a:gd name="T2" fmla="*/ 1 w 372"/>
                <a:gd name="T3" fmla="*/ 300 h 419"/>
                <a:gd name="T4" fmla="*/ 1 w 372"/>
                <a:gd name="T5" fmla="*/ 387 h 419"/>
                <a:gd name="T6" fmla="*/ 1 w 372"/>
                <a:gd name="T7" fmla="*/ 473 h 419"/>
                <a:gd name="T8" fmla="*/ 1 w 372"/>
                <a:gd name="T9" fmla="*/ 533 h 419"/>
                <a:gd name="T10" fmla="*/ 1 w 372"/>
                <a:gd name="T11" fmla="*/ 596 h 419"/>
                <a:gd name="T12" fmla="*/ 1 w 372"/>
                <a:gd name="T13" fmla="*/ 641 h 419"/>
                <a:gd name="T14" fmla="*/ 1 w 372"/>
                <a:gd name="T15" fmla="*/ 674 h 419"/>
                <a:gd name="T16" fmla="*/ 1 w 372"/>
                <a:gd name="T17" fmla="*/ 701 h 419"/>
                <a:gd name="T18" fmla="*/ 1 w 372"/>
                <a:gd name="T19" fmla="*/ 700 h 419"/>
                <a:gd name="T20" fmla="*/ 1 w 372"/>
                <a:gd name="T21" fmla="*/ 683 h 419"/>
                <a:gd name="T22" fmla="*/ 1 w 372"/>
                <a:gd name="T23" fmla="*/ 661 h 419"/>
                <a:gd name="T24" fmla="*/ 1 w 372"/>
                <a:gd name="T25" fmla="*/ 636 h 419"/>
                <a:gd name="T26" fmla="*/ 1 w 372"/>
                <a:gd name="T27" fmla="*/ 599 h 419"/>
                <a:gd name="T28" fmla="*/ 1 w 372"/>
                <a:gd name="T29" fmla="*/ 559 h 419"/>
                <a:gd name="T30" fmla="*/ 1 w 372"/>
                <a:gd name="T31" fmla="*/ 519 h 419"/>
                <a:gd name="T32" fmla="*/ 1 w 372"/>
                <a:gd name="T33" fmla="*/ 471 h 419"/>
                <a:gd name="T34" fmla="*/ 1 w 372"/>
                <a:gd name="T35" fmla="*/ 429 h 419"/>
                <a:gd name="T36" fmla="*/ 1 w 372"/>
                <a:gd name="T37" fmla="*/ 396 h 419"/>
                <a:gd name="T38" fmla="*/ 1 w 372"/>
                <a:gd name="T39" fmla="*/ 355 h 419"/>
                <a:gd name="T40" fmla="*/ 1 w 372"/>
                <a:gd name="T41" fmla="*/ 319 h 419"/>
                <a:gd name="T42" fmla="*/ 1 w 372"/>
                <a:gd name="T43" fmla="*/ 307 h 419"/>
                <a:gd name="T44" fmla="*/ 1 w 372"/>
                <a:gd name="T45" fmla="*/ 323 h 419"/>
                <a:gd name="T46" fmla="*/ 1 w 372"/>
                <a:gd name="T47" fmla="*/ 333 h 419"/>
                <a:gd name="T48" fmla="*/ 1 w 372"/>
                <a:gd name="T49" fmla="*/ 339 h 419"/>
                <a:gd name="T50" fmla="*/ 1 w 372"/>
                <a:gd name="T51" fmla="*/ 354 h 419"/>
                <a:gd name="T52" fmla="*/ 1 w 372"/>
                <a:gd name="T53" fmla="*/ 374 h 419"/>
                <a:gd name="T54" fmla="*/ 1 w 372"/>
                <a:gd name="T55" fmla="*/ 386 h 419"/>
                <a:gd name="T56" fmla="*/ 1 w 372"/>
                <a:gd name="T57" fmla="*/ 387 h 419"/>
                <a:gd name="T58" fmla="*/ 1 w 372"/>
                <a:gd name="T59" fmla="*/ 384 h 419"/>
                <a:gd name="T60" fmla="*/ 1 w 372"/>
                <a:gd name="T61" fmla="*/ 372 h 419"/>
                <a:gd name="T62" fmla="*/ 1 w 372"/>
                <a:gd name="T63" fmla="*/ 316 h 419"/>
                <a:gd name="T64" fmla="*/ 1 w 372"/>
                <a:gd name="T65" fmla="*/ 259 h 419"/>
                <a:gd name="T66" fmla="*/ 1 w 372"/>
                <a:gd name="T67" fmla="*/ 238 h 419"/>
                <a:gd name="T68" fmla="*/ 1 w 372"/>
                <a:gd name="T69" fmla="*/ 231 h 419"/>
                <a:gd name="T70" fmla="*/ 1 w 372"/>
                <a:gd name="T71" fmla="*/ 224 h 419"/>
                <a:gd name="T72" fmla="*/ 1 w 372"/>
                <a:gd name="T73" fmla="*/ 210 h 419"/>
                <a:gd name="T74" fmla="*/ 1 w 372"/>
                <a:gd name="T75" fmla="*/ 187 h 419"/>
                <a:gd name="T76" fmla="*/ 1 w 372"/>
                <a:gd name="T77" fmla="*/ 182 h 419"/>
                <a:gd name="T78" fmla="*/ 1 w 372"/>
                <a:gd name="T79" fmla="*/ 192 h 419"/>
                <a:gd name="T80" fmla="*/ 1 w 372"/>
                <a:gd name="T81" fmla="*/ 204 h 419"/>
                <a:gd name="T82" fmla="*/ 1 w 372"/>
                <a:gd name="T83" fmla="*/ 189 h 419"/>
                <a:gd name="T84" fmla="*/ 1 w 372"/>
                <a:gd name="T85" fmla="*/ 133 h 419"/>
                <a:gd name="T86" fmla="*/ 1 w 372"/>
                <a:gd name="T87" fmla="*/ 120 h 419"/>
                <a:gd name="T88" fmla="*/ 1 w 372"/>
                <a:gd name="T89" fmla="*/ 106 h 419"/>
                <a:gd name="T90" fmla="*/ 1 w 372"/>
                <a:gd name="T91" fmla="*/ 72 h 419"/>
                <a:gd name="T92" fmla="*/ 1 w 372"/>
                <a:gd name="T93" fmla="*/ 62 h 419"/>
                <a:gd name="T94" fmla="*/ 1 w 372"/>
                <a:gd name="T95" fmla="*/ 72 h 419"/>
                <a:gd name="T96" fmla="*/ 1 w 372"/>
                <a:gd name="T97" fmla="*/ 86 h 419"/>
                <a:gd name="T98" fmla="*/ 1 w 372"/>
                <a:gd name="T99" fmla="*/ 152 h 419"/>
                <a:gd name="T100" fmla="*/ 0 w 372"/>
                <a:gd name="T101" fmla="*/ 103 h 419"/>
                <a:gd name="T102" fmla="*/ 1 w 372"/>
                <a:gd name="T103" fmla="*/ 60 h 419"/>
                <a:gd name="T104" fmla="*/ 1 w 372"/>
                <a:gd name="T105" fmla="*/ 44 h 419"/>
                <a:gd name="T106" fmla="*/ 1 w 372"/>
                <a:gd name="T107" fmla="*/ 13 h 419"/>
                <a:gd name="T108" fmla="*/ 1 w 372"/>
                <a:gd name="T109" fmla="*/ 10 h 419"/>
                <a:gd name="T110" fmla="*/ 1 w 372"/>
                <a:gd name="T111" fmla="*/ 4 h 419"/>
                <a:gd name="T112" fmla="*/ 1 w 372"/>
                <a:gd name="T113" fmla="*/ 0 h 419"/>
                <a:gd name="T114" fmla="*/ 1 w 372"/>
                <a:gd name="T115" fmla="*/ 5 h 4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19"/>
                <a:gd name="T176" fmla="*/ 372 w 372"/>
                <a:gd name="T177" fmla="*/ 419 h 4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19">
                  <a:moveTo>
                    <a:pt x="372" y="83"/>
                  </a:moveTo>
                  <a:lnTo>
                    <a:pt x="365" y="119"/>
                  </a:lnTo>
                  <a:lnTo>
                    <a:pt x="356" y="150"/>
                  </a:lnTo>
                  <a:lnTo>
                    <a:pt x="343" y="179"/>
                  </a:lnTo>
                  <a:lnTo>
                    <a:pt x="330" y="205"/>
                  </a:lnTo>
                  <a:lnTo>
                    <a:pt x="315" y="231"/>
                  </a:lnTo>
                  <a:lnTo>
                    <a:pt x="300" y="256"/>
                  </a:lnTo>
                  <a:lnTo>
                    <a:pt x="285" y="282"/>
                  </a:lnTo>
                  <a:lnTo>
                    <a:pt x="272" y="310"/>
                  </a:lnTo>
                  <a:lnTo>
                    <a:pt x="274" y="317"/>
                  </a:lnTo>
                  <a:lnTo>
                    <a:pt x="272" y="336"/>
                  </a:lnTo>
                  <a:lnTo>
                    <a:pt x="267" y="356"/>
                  </a:lnTo>
                  <a:lnTo>
                    <a:pt x="263" y="373"/>
                  </a:lnTo>
                  <a:lnTo>
                    <a:pt x="267" y="382"/>
                  </a:lnTo>
                  <a:lnTo>
                    <a:pt x="267" y="391"/>
                  </a:lnTo>
                  <a:lnTo>
                    <a:pt x="267" y="401"/>
                  </a:lnTo>
                  <a:lnTo>
                    <a:pt x="267" y="412"/>
                  </a:lnTo>
                  <a:lnTo>
                    <a:pt x="245" y="418"/>
                  </a:lnTo>
                  <a:lnTo>
                    <a:pt x="224" y="419"/>
                  </a:lnTo>
                  <a:lnTo>
                    <a:pt x="204" y="417"/>
                  </a:lnTo>
                  <a:lnTo>
                    <a:pt x="185" y="413"/>
                  </a:lnTo>
                  <a:lnTo>
                    <a:pt x="167" y="407"/>
                  </a:lnTo>
                  <a:lnTo>
                    <a:pt x="150" y="401"/>
                  </a:lnTo>
                  <a:lnTo>
                    <a:pt x="133" y="395"/>
                  </a:lnTo>
                  <a:lnTo>
                    <a:pt x="117" y="390"/>
                  </a:lnTo>
                  <a:lnTo>
                    <a:pt x="108" y="379"/>
                  </a:lnTo>
                  <a:lnTo>
                    <a:pt x="98" y="368"/>
                  </a:lnTo>
                  <a:lnTo>
                    <a:pt x="89" y="357"/>
                  </a:lnTo>
                  <a:lnTo>
                    <a:pt x="82" y="345"/>
                  </a:lnTo>
                  <a:lnTo>
                    <a:pt x="78" y="333"/>
                  </a:lnTo>
                  <a:lnTo>
                    <a:pt x="76" y="321"/>
                  </a:lnTo>
                  <a:lnTo>
                    <a:pt x="78" y="309"/>
                  </a:lnTo>
                  <a:lnTo>
                    <a:pt x="85" y="297"/>
                  </a:lnTo>
                  <a:lnTo>
                    <a:pt x="98" y="280"/>
                  </a:lnTo>
                  <a:lnTo>
                    <a:pt x="119" y="267"/>
                  </a:lnTo>
                  <a:lnTo>
                    <a:pt x="143" y="256"/>
                  </a:lnTo>
                  <a:lnTo>
                    <a:pt x="169" y="246"/>
                  </a:lnTo>
                  <a:lnTo>
                    <a:pt x="191" y="236"/>
                  </a:lnTo>
                  <a:lnTo>
                    <a:pt x="204" y="224"/>
                  </a:lnTo>
                  <a:lnTo>
                    <a:pt x="206" y="211"/>
                  </a:lnTo>
                  <a:lnTo>
                    <a:pt x="191" y="194"/>
                  </a:lnTo>
                  <a:lnTo>
                    <a:pt x="178" y="190"/>
                  </a:lnTo>
                  <a:lnTo>
                    <a:pt x="167" y="185"/>
                  </a:lnTo>
                  <a:lnTo>
                    <a:pt x="154" y="183"/>
                  </a:lnTo>
                  <a:lnTo>
                    <a:pt x="137" y="183"/>
                  </a:lnTo>
                  <a:lnTo>
                    <a:pt x="126" y="193"/>
                  </a:lnTo>
                  <a:lnTo>
                    <a:pt x="133" y="196"/>
                  </a:lnTo>
                  <a:lnTo>
                    <a:pt x="141" y="199"/>
                  </a:lnTo>
                  <a:lnTo>
                    <a:pt x="150" y="200"/>
                  </a:lnTo>
                  <a:lnTo>
                    <a:pt x="158" y="202"/>
                  </a:lnTo>
                  <a:lnTo>
                    <a:pt x="163" y="206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5" y="223"/>
                  </a:lnTo>
                  <a:lnTo>
                    <a:pt x="156" y="227"/>
                  </a:lnTo>
                  <a:lnTo>
                    <a:pt x="146" y="230"/>
                  </a:lnTo>
                  <a:lnTo>
                    <a:pt x="133" y="231"/>
                  </a:lnTo>
                  <a:lnTo>
                    <a:pt x="122" y="231"/>
                  </a:lnTo>
                  <a:lnTo>
                    <a:pt x="111" y="231"/>
                  </a:lnTo>
                  <a:lnTo>
                    <a:pt x="100" y="229"/>
                  </a:lnTo>
                  <a:lnTo>
                    <a:pt x="91" y="225"/>
                  </a:lnTo>
                  <a:lnTo>
                    <a:pt x="85" y="221"/>
                  </a:lnTo>
                  <a:lnTo>
                    <a:pt x="72" y="206"/>
                  </a:lnTo>
                  <a:lnTo>
                    <a:pt x="71" y="189"/>
                  </a:lnTo>
                  <a:lnTo>
                    <a:pt x="78" y="171"/>
                  </a:lnTo>
                  <a:lnTo>
                    <a:pt x="87" y="155"/>
                  </a:lnTo>
                  <a:lnTo>
                    <a:pt x="108" y="147"/>
                  </a:lnTo>
                  <a:lnTo>
                    <a:pt x="126" y="142"/>
                  </a:lnTo>
                  <a:lnTo>
                    <a:pt x="146" y="138"/>
                  </a:lnTo>
                  <a:lnTo>
                    <a:pt x="167" y="137"/>
                  </a:lnTo>
                  <a:lnTo>
                    <a:pt x="187" y="135"/>
                  </a:lnTo>
                  <a:lnTo>
                    <a:pt x="206" y="133"/>
                  </a:lnTo>
                  <a:lnTo>
                    <a:pt x="226" y="131"/>
                  </a:lnTo>
                  <a:lnTo>
                    <a:pt x="245" y="126"/>
                  </a:lnTo>
                  <a:lnTo>
                    <a:pt x="235" y="116"/>
                  </a:lnTo>
                  <a:lnTo>
                    <a:pt x="221" y="112"/>
                  </a:lnTo>
                  <a:lnTo>
                    <a:pt x="200" y="109"/>
                  </a:lnTo>
                  <a:lnTo>
                    <a:pt x="180" y="109"/>
                  </a:lnTo>
                  <a:lnTo>
                    <a:pt x="158" y="112"/>
                  </a:lnTo>
                  <a:lnTo>
                    <a:pt x="135" y="115"/>
                  </a:lnTo>
                  <a:lnTo>
                    <a:pt x="115" y="119"/>
                  </a:lnTo>
                  <a:lnTo>
                    <a:pt x="98" y="122"/>
                  </a:lnTo>
                  <a:lnTo>
                    <a:pt x="48" y="142"/>
                  </a:lnTo>
                  <a:lnTo>
                    <a:pt x="50" y="113"/>
                  </a:lnTo>
                  <a:lnTo>
                    <a:pt x="69" y="93"/>
                  </a:lnTo>
                  <a:lnTo>
                    <a:pt x="98" y="81"/>
                  </a:lnTo>
                  <a:lnTo>
                    <a:pt x="135" y="75"/>
                  </a:lnTo>
                  <a:lnTo>
                    <a:pt x="176" y="72"/>
                  </a:lnTo>
                  <a:lnTo>
                    <a:pt x="219" y="68"/>
                  </a:lnTo>
                  <a:lnTo>
                    <a:pt x="258" y="63"/>
                  </a:lnTo>
                  <a:lnTo>
                    <a:pt x="289" y="55"/>
                  </a:lnTo>
                  <a:lnTo>
                    <a:pt x="271" y="45"/>
                  </a:lnTo>
                  <a:lnTo>
                    <a:pt x="252" y="41"/>
                  </a:lnTo>
                  <a:lnTo>
                    <a:pt x="230" y="40"/>
                  </a:lnTo>
                  <a:lnTo>
                    <a:pt x="208" y="41"/>
                  </a:lnTo>
                  <a:lnTo>
                    <a:pt x="183" y="45"/>
                  </a:lnTo>
                  <a:lnTo>
                    <a:pt x="159" y="49"/>
                  </a:lnTo>
                  <a:lnTo>
                    <a:pt x="133" y="52"/>
                  </a:lnTo>
                  <a:lnTo>
                    <a:pt x="108" y="5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19" y="39"/>
                  </a:lnTo>
                  <a:lnTo>
                    <a:pt x="35" y="32"/>
                  </a:lnTo>
                  <a:lnTo>
                    <a:pt x="54" y="24"/>
                  </a:lnTo>
                  <a:lnTo>
                    <a:pt x="74" y="18"/>
                  </a:lnTo>
                  <a:lnTo>
                    <a:pt x="95" y="13"/>
                  </a:lnTo>
                  <a:lnTo>
                    <a:pt x="121" y="12"/>
                  </a:lnTo>
                  <a:lnTo>
                    <a:pt x="146" y="10"/>
                  </a:lnTo>
                  <a:lnTo>
                    <a:pt x="174" y="6"/>
                  </a:lnTo>
                  <a:lnTo>
                    <a:pt x="202" y="4"/>
                  </a:lnTo>
                  <a:lnTo>
                    <a:pt x="228" y="1"/>
                  </a:lnTo>
                  <a:lnTo>
                    <a:pt x="254" y="0"/>
                  </a:lnTo>
                  <a:lnTo>
                    <a:pt x="278" y="1"/>
                  </a:lnTo>
                  <a:lnTo>
                    <a:pt x="300" y="5"/>
                  </a:lnTo>
                  <a:lnTo>
                    <a:pt x="372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DA6FF71-8E37-54B8-CE85-6FDB570B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021"/>
              <a:ext cx="138" cy="73"/>
            </a:xfrm>
            <a:custGeom>
              <a:avLst/>
              <a:gdLst>
                <a:gd name="T0" fmla="*/ 1 w 275"/>
                <a:gd name="T1" fmla="*/ 80 h 71"/>
                <a:gd name="T2" fmla="*/ 1 w 275"/>
                <a:gd name="T3" fmla="*/ 66 h 71"/>
                <a:gd name="T4" fmla="*/ 1 w 275"/>
                <a:gd name="T5" fmla="*/ 66 h 71"/>
                <a:gd name="T6" fmla="*/ 1 w 275"/>
                <a:gd name="T7" fmla="*/ 72 h 71"/>
                <a:gd name="T8" fmla="*/ 1 w 275"/>
                <a:gd name="T9" fmla="*/ 80 h 71"/>
                <a:gd name="T10" fmla="*/ 1 w 275"/>
                <a:gd name="T11" fmla="*/ 86 h 71"/>
                <a:gd name="T12" fmla="*/ 1 w 275"/>
                <a:gd name="T13" fmla="*/ 84 h 71"/>
                <a:gd name="T14" fmla="*/ 1 w 275"/>
                <a:gd name="T15" fmla="*/ 68 h 71"/>
                <a:gd name="T16" fmla="*/ 1 w 275"/>
                <a:gd name="T17" fmla="*/ 44 h 71"/>
                <a:gd name="T18" fmla="*/ 1 w 275"/>
                <a:gd name="T19" fmla="*/ 48 h 71"/>
                <a:gd name="T20" fmla="*/ 1 w 275"/>
                <a:gd name="T21" fmla="*/ 9 h 71"/>
                <a:gd name="T22" fmla="*/ 1 w 275"/>
                <a:gd name="T23" fmla="*/ 47 h 71"/>
                <a:gd name="T24" fmla="*/ 1 w 275"/>
                <a:gd name="T25" fmla="*/ 64 h 71"/>
                <a:gd name="T26" fmla="*/ 1 w 275"/>
                <a:gd name="T27" fmla="*/ 76 h 71"/>
                <a:gd name="T28" fmla="*/ 1 w 275"/>
                <a:gd name="T29" fmla="*/ 84 h 71"/>
                <a:gd name="T30" fmla="*/ 1 w 275"/>
                <a:gd name="T31" fmla="*/ 88 h 71"/>
                <a:gd name="T32" fmla="*/ 1 w 275"/>
                <a:gd name="T33" fmla="*/ 96 h 71"/>
                <a:gd name="T34" fmla="*/ 1 w 275"/>
                <a:gd name="T35" fmla="*/ 105 h 71"/>
                <a:gd name="T36" fmla="*/ 1 w 275"/>
                <a:gd name="T37" fmla="*/ 122 h 71"/>
                <a:gd name="T38" fmla="*/ 1 w 275"/>
                <a:gd name="T39" fmla="*/ 111 h 71"/>
                <a:gd name="T40" fmla="*/ 1 w 275"/>
                <a:gd name="T41" fmla="*/ 108 h 71"/>
                <a:gd name="T42" fmla="*/ 1 w 275"/>
                <a:gd name="T43" fmla="*/ 110 h 71"/>
                <a:gd name="T44" fmla="*/ 1 w 275"/>
                <a:gd name="T45" fmla="*/ 111 h 71"/>
                <a:gd name="T46" fmla="*/ 1 w 275"/>
                <a:gd name="T47" fmla="*/ 114 h 71"/>
                <a:gd name="T48" fmla="*/ 1 w 275"/>
                <a:gd name="T49" fmla="*/ 108 h 71"/>
                <a:gd name="T50" fmla="*/ 1 w 275"/>
                <a:gd name="T51" fmla="*/ 98 h 71"/>
                <a:gd name="T52" fmla="*/ 0 w 275"/>
                <a:gd name="T53" fmla="*/ 66 h 71"/>
                <a:gd name="T54" fmla="*/ 1 w 275"/>
                <a:gd name="T55" fmla="*/ 0 h 71"/>
                <a:gd name="T56" fmla="*/ 1 w 275"/>
                <a:gd name="T57" fmla="*/ 16 h 71"/>
                <a:gd name="T58" fmla="*/ 1 w 275"/>
                <a:gd name="T59" fmla="*/ 51 h 71"/>
                <a:gd name="T60" fmla="*/ 1 w 275"/>
                <a:gd name="T61" fmla="*/ 72 h 71"/>
                <a:gd name="T62" fmla="*/ 1 w 275"/>
                <a:gd name="T63" fmla="*/ 80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71"/>
                <a:gd name="T98" fmla="*/ 275 w 27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71">
                  <a:moveTo>
                    <a:pt x="61" y="47"/>
                  </a:moveTo>
                  <a:lnTo>
                    <a:pt x="81" y="40"/>
                  </a:lnTo>
                  <a:lnTo>
                    <a:pt x="103" y="40"/>
                  </a:lnTo>
                  <a:lnTo>
                    <a:pt x="129" y="43"/>
                  </a:lnTo>
                  <a:lnTo>
                    <a:pt x="153" y="47"/>
                  </a:lnTo>
                  <a:lnTo>
                    <a:pt x="177" y="50"/>
                  </a:lnTo>
                  <a:lnTo>
                    <a:pt x="198" y="49"/>
                  </a:lnTo>
                  <a:lnTo>
                    <a:pt x="214" y="41"/>
                  </a:lnTo>
                  <a:lnTo>
                    <a:pt x="225" y="24"/>
                  </a:lnTo>
                  <a:lnTo>
                    <a:pt x="235" y="28"/>
                  </a:lnTo>
                  <a:lnTo>
                    <a:pt x="266" y="9"/>
                  </a:lnTo>
                  <a:lnTo>
                    <a:pt x="275" y="27"/>
                  </a:lnTo>
                  <a:lnTo>
                    <a:pt x="274" y="39"/>
                  </a:lnTo>
                  <a:lnTo>
                    <a:pt x="264" y="45"/>
                  </a:lnTo>
                  <a:lnTo>
                    <a:pt x="250" y="49"/>
                  </a:lnTo>
                  <a:lnTo>
                    <a:pt x="231" y="51"/>
                  </a:lnTo>
                  <a:lnTo>
                    <a:pt x="214" y="54"/>
                  </a:lnTo>
                  <a:lnTo>
                    <a:pt x="198" y="60"/>
                  </a:lnTo>
                  <a:lnTo>
                    <a:pt x="188" y="71"/>
                  </a:lnTo>
                  <a:lnTo>
                    <a:pt x="166" y="64"/>
                  </a:lnTo>
                  <a:lnTo>
                    <a:pt x="138" y="62"/>
                  </a:lnTo>
                  <a:lnTo>
                    <a:pt x="111" y="63"/>
                  </a:lnTo>
                  <a:lnTo>
                    <a:pt x="83" y="64"/>
                  </a:lnTo>
                  <a:lnTo>
                    <a:pt x="55" y="66"/>
                  </a:lnTo>
                  <a:lnTo>
                    <a:pt x="31" y="62"/>
                  </a:lnTo>
                  <a:lnTo>
                    <a:pt x="12" y="55"/>
                  </a:lnTo>
                  <a:lnTo>
                    <a:pt x="0" y="40"/>
                  </a:lnTo>
                  <a:lnTo>
                    <a:pt x="12" y="0"/>
                  </a:lnTo>
                  <a:lnTo>
                    <a:pt x="18" y="16"/>
                  </a:lnTo>
                  <a:lnTo>
                    <a:pt x="24" y="31"/>
                  </a:lnTo>
                  <a:lnTo>
                    <a:pt x="35" y="43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6B8B9823-FCB2-0933-FDC5-A25107631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050"/>
              <a:ext cx="61" cy="73"/>
            </a:xfrm>
            <a:custGeom>
              <a:avLst/>
              <a:gdLst>
                <a:gd name="T0" fmla="*/ 1 w 122"/>
                <a:gd name="T1" fmla="*/ 74 h 71"/>
                <a:gd name="T2" fmla="*/ 1 w 122"/>
                <a:gd name="T3" fmla="*/ 119 h 71"/>
                <a:gd name="T4" fmla="*/ 1 w 122"/>
                <a:gd name="T5" fmla="*/ 122 h 71"/>
                <a:gd name="T6" fmla="*/ 1 w 122"/>
                <a:gd name="T7" fmla="*/ 117 h 71"/>
                <a:gd name="T8" fmla="*/ 1 w 122"/>
                <a:gd name="T9" fmla="*/ 110 h 71"/>
                <a:gd name="T10" fmla="*/ 1 w 122"/>
                <a:gd name="T11" fmla="*/ 101 h 71"/>
                <a:gd name="T12" fmla="*/ 1 w 122"/>
                <a:gd name="T13" fmla="*/ 88 h 71"/>
                <a:gd name="T14" fmla="*/ 1 w 122"/>
                <a:gd name="T15" fmla="*/ 82 h 71"/>
                <a:gd name="T16" fmla="*/ 1 w 122"/>
                <a:gd name="T17" fmla="*/ 76 h 71"/>
                <a:gd name="T18" fmla="*/ 1 w 122"/>
                <a:gd name="T19" fmla="*/ 82 h 71"/>
                <a:gd name="T20" fmla="*/ 0 w 122"/>
                <a:gd name="T21" fmla="*/ 64 h 71"/>
                <a:gd name="T22" fmla="*/ 0 w 122"/>
                <a:gd name="T23" fmla="*/ 46 h 71"/>
                <a:gd name="T24" fmla="*/ 1 w 122"/>
                <a:gd name="T25" fmla="*/ 14 h 71"/>
                <a:gd name="T26" fmla="*/ 1 w 122"/>
                <a:gd name="T27" fmla="*/ 5 h 71"/>
                <a:gd name="T28" fmla="*/ 1 w 122"/>
                <a:gd name="T29" fmla="*/ 2 h 71"/>
                <a:gd name="T30" fmla="*/ 1 w 122"/>
                <a:gd name="T31" fmla="*/ 0 h 71"/>
                <a:gd name="T32" fmla="*/ 1 w 122"/>
                <a:gd name="T33" fmla="*/ 3 h 71"/>
                <a:gd name="T34" fmla="*/ 1 w 122"/>
                <a:gd name="T35" fmla="*/ 8 h 71"/>
                <a:gd name="T36" fmla="*/ 1 w 122"/>
                <a:gd name="T37" fmla="*/ 14 h 71"/>
                <a:gd name="T38" fmla="*/ 1 w 122"/>
                <a:gd name="T39" fmla="*/ 43 h 71"/>
                <a:gd name="T40" fmla="*/ 1 w 122"/>
                <a:gd name="T41" fmla="*/ 53 h 71"/>
                <a:gd name="T42" fmla="*/ 1 w 122"/>
                <a:gd name="T43" fmla="*/ 74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2"/>
                <a:gd name="T67" fmla="*/ 0 h 71"/>
                <a:gd name="T68" fmla="*/ 122 w 12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2" h="71">
                  <a:moveTo>
                    <a:pt x="122" y="44"/>
                  </a:moveTo>
                  <a:lnTo>
                    <a:pt x="100" y="69"/>
                  </a:lnTo>
                  <a:lnTo>
                    <a:pt x="89" y="71"/>
                  </a:lnTo>
                  <a:lnTo>
                    <a:pt x="77" y="68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1"/>
                  </a:lnTo>
                  <a:lnTo>
                    <a:pt x="42" y="48"/>
                  </a:lnTo>
                  <a:lnTo>
                    <a:pt x="29" y="45"/>
                  </a:lnTo>
                  <a:lnTo>
                    <a:pt x="16" y="48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9" y="14"/>
                  </a:lnTo>
                  <a:lnTo>
                    <a:pt x="18" y="5"/>
                  </a:lnTo>
                  <a:lnTo>
                    <a:pt x="37" y="2"/>
                  </a:lnTo>
                  <a:lnTo>
                    <a:pt x="53" y="0"/>
                  </a:lnTo>
                  <a:lnTo>
                    <a:pt x="70" y="3"/>
                  </a:lnTo>
                  <a:lnTo>
                    <a:pt x="85" y="8"/>
                  </a:lnTo>
                  <a:lnTo>
                    <a:pt x="98" y="14"/>
                  </a:lnTo>
                  <a:lnTo>
                    <a:pt x="109" y="23"/>
                  </a:lnTo>
                  <a:lnTo>
                    <a:pt x="116" y="33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252FC157-4E66-5799-BFF1-83F47DFFC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050"/>
              <a:ext cx="38" cy="162"/>
            </a:xfrm>
            <a:custGeom>
              <a:avLst/>
              <a:gdLst>
                <a:gd name="T0" fmla="*/ 1 w 76"/>
                <a:gd name="T1" fmla="*/ 260 h 158"/>
                <a:gd name="T2" fmla="*/ 1 w 76"/>
                <a:gd name="T3" fmla="*/ 239 h 158"/>
                <a:gd name="T4" fmla="*/ 1 w 76"/>
                <a:gd name="T5" fmla="*/ 210 h 158"/>
                <a:gd name="T6" fmla="*/ 1 w 76"/>
                <a:gd name="T7" fmla="*/ 176 h 158"/>
                <a:gd name="T8" fmla="*/ 1 w 76"/>
                <a:gd name="T9" fmla="*/ 139 h 158"/>
                <a:gd name="T10" fmla="*/ 1 w 76"/>
                <a:gd name="T11" fmla="*/ 106 h 158"/>
                <a:gd name="T12" fmla="*/ 1 w 76"/>
                <a:gd name="T13" fmla="*/ 68 h 158"/>
                <a:gd name="T14" fmla="*/ 1 w 76"/>
                <a:gd name="T15" fmla="*/ 50 h 158"/>
                <a:gd name="T16" fmla="*/ 0 w 76"/>
                <a:gd name="T17" fmla="*/ 19 h 158"/>
                <a:gd name="T18" fmla="*/ 1 w 76"/>
                <a:gd name="T19" fmla="*/ 10 h 158"/>
                <a:gd name="T20" fmla="*/ 1 w 76"/>
                <a:gd name="T21" fmla="*/ 6 h 158"/>
                <a:gd name="T22" fmla="*/ 1 w 76"/>
                <a:gd name="T23" fmla="*/ 2 h 158"/>
                <a:gd name="T24" fmla="*/ 1 w 76"/>
                <a:gd name="T25" fmla="*/ 0 h 158"/>
                <a:gd name="T26" fmla="*/ 1 w 76"/>
                <a:gd name="T27" fmla="*/ 18 h 158"/>
                <a:gd name="T28" fmla="*/ 1 w 76"/>
                <a:gd name="T29" fmla="*/ 64 h 158"/>
                <a:gd name="T30" fmla="*/ 1 w 76"/>
                <a:gd name="T31" fmla="*/ 111 h 158"/>
                <a:gd name="T32" fmla="*/ 1 w 76"/>
                <a:gd name="T33" fmla="*/ 155 h 158"/>
                <a:gd name="T34" fmla="*/ 1 w 76"/>
                <a:gd name="T35" fmla="*/ 195 h 158"/>
                <a:gd name="T36" fmla="*/ 1 w 76"/>
                <a:gd name="T37" fmla="*/ 231 h 158"/>
                <a:gd name="T38" fmla="*/ 1 w 76"/>
                <a:gd name="T39" fmla="*/ 251 h 158"/>
                <a:gd name="T40" fmla="*/ 1 w 76"/>
                <a:gd name="T41" fmla="*/ 260 h 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58"/>
                <a:gd name="T65" fmla="*/ 76 w 76"/>
                <a:gd name="T66" fmla="*/ 158 h 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58">
                  <a:moveTo>
                    <a:pt x="43" y="158"/>
                  </a:moveTo>
                  <a:lnTo>
                    <a:pt x="32" y="145"/>
                  </a:lnTo>
                  <a:lnTo>
                    <a:pt x="32" y="128"/>
                  </a:lnTo>
                  <a:lnTo>
                    <a:pt x="39" y="107"/>
                  </a:lnTo>
                  <a:lnTo>
                    <a:pt x="48" y="86"/>
                  </a:lnTo>
                  <a:lnTo>
                    <a:pt x="54" y="64"/>
                  </a:lnTo>
                  <a:lnTo>
                    <a:pt x="50" y="44"/>
                  </a:lnTo>
                  <a:lnTo>
                    <a:pt x="34" y="30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52" y="18"/>
                  </a:lnTo>
                  <a:lnTo>
                    <a:pt x="71" y="42"/>
                  </a:lnTo>
                  <a:lnTo>
                    <a:pt x="76" y="67"/>
                  </a:lnTo>
                  <a:lnTo>
                    <a:pt x="72" y="94"/>
                  </a:lnTo>
                  <a:lnTo>
                    <a:pt x="65" y="119"/>
                  </a:lnTo>
                  <a:lnTo>
                    <a:pt x="54" y="139"/>
                  </a:lnTo>
                  <a:lnTo>
                    <a:pt x="47" y="153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D0407E87-F0D9-F90A-7115-3707F0A3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3052"/>
              <a:ext cx="28" cy="154"/>
            </a:xfrm>
            <a:custGeom>
              <a:avLst/>
              <a:gdLst>
                <a:gd name="T0" fmla="*/ 0 w 55"/>
                <a:gd name="T1" fmla="*/ 253 h 150"/>
                <a:gd name="T2" fmla="*/ 1 w 55"/>
                <a:gd name="T3" fmla="*/ 247 h 150"/>
                <a:gd name="T4" fmla="*/ 1 w 55"/>
                <a:gd name="T5" fmla="*/ 233 h 150"/>
                <a:gd name="T6" fmla="*/ 1 w 55"/>
                <a:gd name="T7" fmla="*/ 205 h 150"/>
                <a:gd name="T8" fmla="*/ 1 w 55"/>
                <a:gd name="T9" fmla="*/ 174 h 150"/>
                <a:gd name="T10" fmla="*/ 1 w 55"/>
                <a:gd name="T11" fmla="*/ 133 h 150"/>
                <a:gd name="T12" fmla="*/ 1 w 55"/>
                <a:gd name="T13" fmla="*/ 95 h 150"/>
                <a:gd name="T14" fmla="*/ 1 w 55"/>
                <a:gd name="T15" fmla="*/ 48 h 150"/>
                <a:gd name="T16" fmla="*/ 1 w 55"/>
                <a:gd name="T17" fmla="*/ 0 h 150"/>
                <a:gd name="T18" fmla="*/ 1 w 55"/>
                <a:gd name="T19" fmla="*/ 100 h 150"/>
                <a:gd name="T20" fmla="*/ 1 w 55"/>
                <a:gd name="T21" fmla="*/ 177 h 150"/>
                <a:gd name="T22" fmla="*/ 1 w 55"/>
                <a:gd name="T23" fmla="*/ 234 h 150"/>
                <a:gd name="T24" fmla="*/ 0 w 55"/>
                <a:gd name="T25" fmla="*/ 253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50"/>
                <a:gd name="T41" fmla="*/ 55 w 55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50">
                  <a:moveTo>
                    <a:pt x="0" y="150"/>
                  </a:moveTo>
                  <a:lnTo>
                    <a:pt x="3" y="147"/>
                  </a:lnTo>
                  <a:lnTo>
                    <a:pt x="14" y="137"/>
                  </a:lnTo>
                  <a:lnTo>
                    <a:pt x="27" y="122"/>
                  </a:lnTo>
                  <a:lnTo>
                    <a:pt x="42" y="103"/>
                  </a:lnTo>
                  <a:lnTo>
                    <a:pt x="51" y="80"/>
                  </a:lnTo>
                  <a:lnTo>
                    <a:pt x="55" y="56"/>
                  </a:lnTo>
                  <a:lnTo>
                    <a:pt x="48" y="28"/>
                  </a:lnTo>
                  <a:lnTo>
                    <a:pt x="27" y="0"/>
                  </a:lnTo>
                  <a:lnTo>
                    <a:pt x="33" y="58"/>
                  </a:lnTo>
                  <a:lnTo>
                    <a:pt x="22" y="105"/>
                  </a:lnTo>
                  <a:lnTo>
                    <a:pt x="7" y="13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BF38D8DF-20DA-A807-C369-53613E55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3064"/>
              <a:ext cx="51" cy="170"/>
            </a:xfrm>
            <a:custGeom>
              <a:avLst/>
              <a:gdLst>
                <a:gd name="T0" fmla="*/ 1 w 102"/>
                <a:gd name="T1" fmla="*/ 0 h 166"/>
                <a:gd name="T2" fmla="*/ 1 w 102"/>
                <a:gd name="T3" fmla="*/ 5 h 166"/>
                <a:gd name="T4" fmla="*/ 1 w 102"/>
                <a:gd name="T5" fmla="*/ 12 h 166"/>
                <a:gd name="T6" fmla="*/ 1 w 102"/>
                <a:gd name="T7" fmla="*/ 19 h 166"/>
                <a:gd name="T8" fmla="*/ 1 w 102"/>
                <a:gd name="T9" fmla="*/ 49 h 166"/>
                <a:gd name="T10" fmla="*/ 1 w 102"/>
                <a:gd name="T11" fmla="*/ 59 h 166"/>
                <a:gd name="T12" fmla="*/ 1 w 102"/>
                <a:gd name="T13" fmla="*/ 77 h 166"/>
                <a:gd name="T14" fmla="*/ 1 w 102"/>
                <a:gd name="T15" fmla="*/ 99 h 166"/>
                <a:gd name="T16" fmla="*/ 1 w 102"/>
                <a:gd name="T17" fmla="*/ 117 h 166"/>
                <a:gd name="T18" fmla="*/ 1 w 102"/>
                <a:gd name="T19" fmla="*/ 166 h 166"/>
                <a:gd name="T20" fmla="*/ 1 w 102"/>
                <a:gd name="T21" fmla="*/ 212 h 166"/>
                <a:gd name="T22" fmla="*/ 1 w 102"/>
                <a:gd name="T23" fmla="*/ 251 h 166"/>
                <a:gd name="T24" fmla="*/ 1 w 102"/>
                <a:gd name="T25" fmla="*/ 266 h 166"/>
                <a:gd name="T26" fmla="*/ 1 w 102"/>
                <a:gd name="T27" fmla="*/ 238 h 166"/>
                <a:gd name="T28" fmla="*/ 0 w 102"/>
                <a:gd name="T29" fmla="*/ 186 h 166"/>
                <a:gd name="T30" fmla="*/ 1 w 102"/>
                <a:gd name="T31" fmla="*/ 135 h 166"/>
                <a:gd name="T32" fmla="*/ 1 w 102"/>
                <a:gd name="T33" fmla="*/ 91 h 166"/>
                <a:gd name="T34" fmla="*/ 1 w 102"/>
                <a:gd name="T35" fmla="*/ 69 h 166"/>
                <a:gd name="T36" fmla="*/ 1 w 102"/>
                <a:gd name="T37" fmla="*/ 55 h 166"/>
                <a:gd name="T38" fmla="*/ 1 w 102"/>
                <a:gd name="T39" fmla="*/ 47 h 166"/>
                <a:gd name="T40" fmla="*/ 1 w 102"/>
                <a:gd name="T41" fmla="*/ 18 h 166"/>
                <a:gd name="T42" fmla="*/ 1 w 102"/>
                <a:gd name="T43" fmla="*/ 12 h 166"/>
                <a:gd name="T44" fmla="*/ 1 w 102"/>
                <a:gd name="T45" fmla="*/ 6 h 166"/>
                <a:gd name="T46" fmla="*/ 1 w 102"/>
                <a:gd name="T47" fmla="*/ 2 h 166"/>
                <a:gd name="T48" fmla="*/ 1 w 102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66"/>
                <a:gd name="T77" fmla="*/ 102 w 102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66">
                  <a:moveTo>
                    <a:pt x="102" y="0"/>
                  </a:moveTo>
                  <a:lnTo>
                    <a:pt x="97" y="5"/>
                  </a:lnTo>
                  <a:lnTo>
                    <a:pt x="87" y="12"/>
                  </a:lnTo>
                  <a:lnTo>
                    <a:pt x="74" y="19"/>
                  </a:lnTo>
                  <a:lnTo>
                    <a:pt x="61" y="29"/>
                  </a:lnTo>
                  <a:lnTo>
                    <a:pt x="48" y="39"/>
                  </a:lnTo>
                  <a:lnTo>
                    <a:pt x="37" y="50"/>
                  </a:lnTo>
                  <a:lnTo>
                    <a:pt x="28" y="61"/>
                  </a:lnTo>
                  <a:lnTo>
                    <a:pt x="21" y="73"/>
                  </a:lnTo>
                  <a:lnTo>
                    <a:pt x="17" y="102"/>
                  </a:lnTo>
                  <a:lnTo>
                    <a:pt x="17" y="132"/>
                  </a:lnTo>
                  <a:lnTo>
                    <a:pt x="21" y="156"/>
                  </a:lnTo>
                  <a:lnTo>
                    <a:pt x="22" y="166"/>
                  </a:lnTo>
                  <a:lnTo>
                    <a:pt x="6" y="147"/>
                  </a:lnTo>
                  <a:lnTo>
                    <a:pt x="0" y="116"/>
                  </a:lnTo>
                  <a:lnTo>
                    <a:pt x="4" y="85"/>
                  </a:lnTo>
                  <a:lnTo>
                    <a:pt x="13" y="57"/>
                  </a:lnTo>
                  <a:lnTo>
                    <a:pt x="21" y="46"/>
                  </a:lnTo>
                  <a:lnTo>
                    <a:pt x="28" y="35"/>
                  </a:lnTo>
                  <a:lnTo>
                    <a:pt x="37" y="27"/>
                  </a:lnTo>
                  <a:lnTo>
                    <a:pt x="47" y="18"/>
                  </a:lnTo>
                  <a:lnTo>
                    <a:pt x="58" y="12"/>
                  </a:lnTo>
                  <a:lnTo>
                    <a:pt x="71" y="6"/>
                  </a:lnTo>
                  <a:lnTo>
                    <a:pt x="85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92DA230-8366-0D2A-FE95-5EDE2D1F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3073"/>
              <a:ext cx="337" cy="447"/>
            </a:xfrm>
            <a:custGeom>
              <a:avLst/>
              <a:gdLst>
                <a:gd name="T0" fmla="*/ 1 w 674"/>
                <a:gd name="T1" fmla="*/ 243 h 435"/>
                <a:gd name="T2" fmla="*/ 1 w 674"/>
                <a:gd name="T3" fmla="*/ 304 h 435"/>
                <a:gd name="T4" fmla="*/ 1 w 674"/>
                <a:gd name="T5" fmla="*/ 361 h 435"/>
                <a:gd name="T6" fmla="*/ 1 w 674"/>
                <a:gd name="T7" fmla="*/ 408 h 435"/>
                <a:gd name="T8" fmla="*/ 1 w 674"/>
                <a:gd name="T9" fmla="*/ 425 h 435"/>
                <a:gd name="T10" fmla="*/ 1 w 674"/>
                <a:gd name="T11" fmla="*/ 472 h 435"/>
                <a:gd name="T12" fmla="*/ 1 w 674"/>
                <a:gd name="T13" fmla="*/ 514 h 435"/>
                <a:gd name="T14" fmla="*/ 1 w 674"/>
                <a:gd name="T15" fmla="*/ 559 h 435"/>
                <a:gd name="T16" fmla="*/ 1 w 674"/>
                <a:gd name="T17" fmla="*/ 598 h 435"/>
                <a:gd name="T18" fmla="*/ 1 w 674"/>
                <a:gd name="T19" fmla="*/ 634 h 435"/>
                <a:gd name="T20" fmla="*/ 1 w 674"/>
                <a:gd name="T21" fmla="*/ 666 h 435"/>
                <a:gd name="T22" fmla="*/ 1 w 674"/>
                <a:gd name="T23" fmla="*/ 694 h 435"/>
                <a:gd name="T24" fmla="*/ 1 w 674"/>
                <a:gd name="T25" fmla="*/ 719 h 435"/>
                <a:gd name="T26" fmla="*/ 1 w 674"/>
                <a:gd name="T27" fmla="*/ 724 h 435"/>
                <a:gd name="T28" fmla="*/ 1 w 674"/>
                <a:gd name="T29" fmla="*/ 714 h 435"/>
                <a:gd name="T30" fmla="*/ 1 w 674"/>
                <a:gd name="T31" fmla="*/ 700 h 435"/>
                <a:gd name="T32" fmla="*/ 1 w 674"/>
                <a:gd name="T33" fmla="*/ 674 h 435"/>
                <a:gd name="T34" fmla="*/ 1 w 674"/>
                <a:gd name="T35" fmla="*/ 645 h 435"/>
                <a:gd name="T36" fmla="*/ 1 w 674"/>
                <a:gd name="T37" fmla="*/ 616 h 435"/>
                <a:gd name="T38" fmla="*/ 1 w 674"/>
                <a:gd name="T39" fmla="*/ 589 h 435"/>
                <a:gd name="T40" fmla="*/ 1 w 674"/>
                <a:gd name="T41" fmla="*/ 567 h 435"/>
                <a:gd name="T42" fmla="*/ 1 w 674"/>
                <a:gd name="T43" fmla="*/ 551 h 435"/>
                <a:gd name="T44" fmla="*/ 1 w 674"/>
                <a:gd name="T45" fmla="*/ 525 h 435"/>
                <a:gd name="T46" fmla="*/ 1 w 674"/>
                <a:gd name="T47" fmla="*/ 497 h 435"/>
                <a:gd name="T48" fmla="*/ 1 w 674"/>
                <a:gd name="T49" fmla="*/ 471 h 435"/>
                <a:gd name="T50" fmla="*/ 1 w 674"/>
                <a:gd name="T51" fmla="*/ 437 h 435"/>
                <a:gd name="T52" fmla="*/ 1 w 674"/>
                <a:gd name="T53" fmla="*/ 403 h 435"/>
                <a:gd name="T54" fmla="*/ 1 w 674"/>
                <a:gd name="T55" fmla="*/ 368 h 435"/>
                <a:gd name="T56" fmla="*/ 1 w 674"/>
                <a:gd name="T57" fmla="*/ 328 h 435"/>
                <a:gd name="T58" fmla="*/ 1 w 674"/>
                <a:gd name="T59" fmla="*/ 322 h 435"/>
                <a:gd name="T60" fmla="*/ 1 w 674"/>
                <a:gd name="T61" fmla="*/ 361 h 435"/>
                <a:gd name="T62" fmla="*/ 1 w 674"/>
                <a:gd name="T63" fmla="*/ 397 h 435"/>
                <a:gd name="T64" fmla="*/ 1 w 674"/>
                <a:gd name="T65" fmla="*/ 433 h 435"/>
                <a:gd name="T66" fmla="*/ 1 w 674"/>
                <a:gd name="T67" fmla="*/ 462 h 435"/>
                <a:gd name="T68" fmla="*/ 1 w 674"/>
                <a:gd name="T69" fmla="*/ 496 h 435"/>
                <a:gd name="T70" fmla="*/ 1 w 674"/>
                <a:gd name="T71" fmla="*/ 529 h 435"/>
                <a:gd name="T72" fmla="*/ 1 w 674"/>
                <a:gd name="T73" fmla="*/ 566 h 435"/>
                <a:gd name="T74" fmla="*/ 1 w 674"/>
                <a:gd name="T75" fmla="*/ 601 h 435"/>
                <a:gd name="T76" fmla="*/ 1 w 674"/>
                <a:gd name="T77" fmla="*/ 631 h 435"/>
                <a:gd name="T78" fmla="*/ 1 w 674"/>
                <a:gd name="T79" fmla="*/ 663 h 435"/>
                <a:gd name="T80" fmla="*/ 1 w 674"/>
                <a:gd name="T81" fmla="*/ 693 h 435"/>
                <a:gd name="T82" fmla="*/ 1 w 674"/>
                <a:gd name="T83" fmla="*/ 719 h 435"/>
                <a:gd name="T84" fmla="*/ 1 w 674"/>
                <a:gd name="T85" fmla="*/ 739 h 435"/>
                <a:gd name="T86" fmla="*/ 1 w 674"/>
                <a:gd name="T87" fmla="*/ 751 h 435"/>
                <a:gd name="T88" fmla="*/ 1 w 674"/>
                <a:gd name="T89" fmla="*/ 749 h 435"/>
                <a:gd name="T90" fmla="*/ 1 w 674"/>
                <a:gd name="T91" fmla="*/ 732 h 435"/>
                <a:gd name="T92" fmla="*/ 1 w 674"/>
                <a:gd name="T93" fmla="*/ 684 h 435"/>
                <a:gd name="T94" fmla="*/ 1 w 674"/>
                <a:gd name="T95" fmla="*/ 631 h 435"/>
                <a:gd name="T96" fmla="*/ 1 w 674"/>
                <a:gd name="T97" fmla="*/ 567 h 435"/>
                <a:gd name="T98" fmla="*/ 1 w 674"/>
                <a:gd name="T99" fmla="*/ 495 h 435"/>
                <a:gd name="T100" fmla="*/ 1 w 674"/>
                <a:gd name="T101" fmla="*/ 414 h 435"/>
                <a:gd name="T102" fmla="*/ 1 w 674"/>
                <a:gd name="T103" fmla="*/ 322 h 435"/>
                <a:gd name="T104" fmla="*/ 0 w 674"/>
                <a:gd name="T105" fmla="*/ 218 h 435"/>
                <a:gd name="T106" fmla="*/ 1 w 674"/>
                <a:gd name="T107" fmla="*/ 101 h 435"/>
                <a:gd name="T108" fmla="*/ 1 w 674"/>
                <a:gd name="T109" fmla="*/ 0 h 435"/>
                <a:gd name="T110" fmla="*/ 1 w 674"/>
                <a:gd name="T111" fmla="*/ 16 h 435"/>
                <a:gd name="T112" fmla="*/ 1 w 674"/>
                <a:gd name="T113" fmla="*/ 97 h 435"/>
                <a:gd name="T114" fmla="*/ 1 w 674"/>
                <a:gd name="T115" fmla="*/ 175 h 435"/>
                <a:gd name="T116" fmla="*/ 1 w 674"/>
                <a:gd name="T117" fmla="*/ 243 h 4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4"/>
                <a:gd name="T178" fmla="*/ 0 h 435"/>
                <a:gd name="T179" fmla="*/ 674 w 674"/>
                <a:gd name="T180" fmla="*/ 435 h 4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4" h="435">
                  <a:moveTo>
                    <a:pt x="18" y="141"/>
                  </a:moveTo>
                  <a:lnTo>
                    <a:pt x="25" y="176"/>
                  </a:lnTo>
                  <a:lnTo>
                    <a:pt x="35" y="210"/>
                  </a:lnTo>
                  <a:lnTo>
                    <a:pt x="46" y="236"/>
                  </a:lnTo>
                  <a:lnTo>
                    <a:pt x="50" y="247"/>
                  </a:lnTo>
                  <a:lnTo>
                    <a:pt x="64" y="274"/>
                  </a:lnTo>
                  <a:lnTo>
                    <a:pt x="85" y="299"/>
                  </a:lnTo>
                  <a:lnTo>
                    <a:pt x="109" y="325"/>
                  </a:lnTo>
                  <a:lnTo>
                    <a:pt x="138" y="346"/>
                  </a:lnTo>
                  <a:lnTo>
                    <a:pt x="174" y="368"/>
                  </a:lnTo>
                  <a:lnTo>
                    <a:pt x="211" y="386"/>
                  </a:lnTo>
                  <a:lnTo>
                    <a:pt x="255" y="403"/>
                  </a:lnTo>
                  <a:lnTo>
                    <a:pt x="303" y="417"/>
                  </a:lnTo>
                  <a:lnTo>
                    <a:pt x="346" y="420"/>
                  </a:lnTo>
                  <a:lnTo>
                    <a:pt x="388" y="415"/>
                  </a:lnTo>
                  <a:lnTo>
                    <a:pt x="429" y="406"/>
                  </a:lnTo>
                  <a:lnTo>
                    <a:pt x="466" y="391"/>
                  </a:lnTo>
                  <a:lnTo>
                    <a:pt x="500" y="374"/>
                  </a:lnTo>
                  <a:lnTo>
                    <a:pt x="527" y="357"/>
                  </a:lnTo>
                  <a:lnTo>
                    <a:pt x="548" y="342"/>
                  </a:lnTo>
                  <a:lnTo>
                    <a:pt x="563" y="329"/>
                  </a:lnTo>
                  <a:lnTo>
                    <a:pt x="574" y="319"/>
                  </a:lnTo>
                  <a:lnTo>
                    <a:pt x="587" y="305"/>
                  </a:lnTo>
                  <a:lnTo>
                    <a:pt x="600" y="289"/>
                  </a:lnTo>
                  <a:lnTo>
                    <a:pt x="613" y="273"/>
                  </a:lnTo>
                  <a:lnTo>
                    <a:pt x="625" y="254"/>
                  </a:lnTo>
                  <a:lnTo>
                    <a:pt x="637" y="234"/>
                  </a:lnTo>
                  <a:lnTo>
                    <a:pt x="644" y="213"/>
                  </a:lnTo>
                  <a:lnTo>
                    <a:pt x="650" y="190"/>
                  </a:lnTo>
                  <a:lnTo>
                    <a:pt x="674" y="187"/>
                  </a:lnTo>
                  <a:lnTo>
                    <a:pt x="672" y="210"/>
                  </a:lnTo>
                  <a:lnTo>
                    <a:pt x="664" y="230"/>
                  </a:lnTo>
                  <a:lnTo>
                    <a:pt x="653" y="251"/>
                  </a:lnTo>
                  <a:lnTo>
                    <a:pt x="640" y="269"/>
                  </a:lnTo>
                  <a:lnTo>
                    <a:pt x="622" y="288"/>
                  </a:lnTo>
                  <a:lnTo>
                    <a:pt x="603" y="308"/>
                  </a:lnTo>
                  <a:lnTo>
                    <a:pt x="583" y="328"/>
                  </a:lnTo>
                  <a:lnTo>
                    <a:pt x="561" y="349"/>
                  </a:lnTo>
                  <a:lnTo>
                    <a:pt x="537" y="366"/>
                  </a:lnTo>
                  <a:lnTo>
                    <a:pt x="509" y="384"/>
                  </a:lnTo>
                  <a:lnTo>
                    <a:pt x="479" y="402"/>
                  </a:lnTo>
                  <a:lnTo>
                    <a:pt x="444" y="417"/>
                  </a:lnTo>
                  <a:lnTo>
                    <a:pt x="407" y="429"/>
                  </a:lnTo>
                  <a:lnTo>
                    <a:pt x="368" y="435"/>
                  </a:lnTo>
                  <a:lnTo>
                    <a:pt x="324" y="434"/>
                  </a:lnTo>
                  <a:lnTo>
                    <a:pt x="277" y="424"/>
                  </a:lnTo>
                  <a:lnTo>
                    <a:pt x="203" y="397"/>
                  </a:lnTo>
                  <a:lnTo>
                    <a:pt x="140" y="366"/>
                  </a:lnTo>
                  <a:lnTo>
                    <a:pt x="90" y="329"/>
                  </a:lnTo>
                  <a:lnTo>
                    <a:pt x="51" y="287"/>
                  </a:lnTo>
                  <a:lnTo>
                    <a:pt x="24" y="240"/>
                  </a:lnTo>
                  <a:lnTo>
                    <a:pt x="7" y="187"/>
                  </a:lnTo>
                  <a:lnTo>
                    <a:pt x="0" y="126"/>
                  </a:lnTo>
                  <a:lnTo>
                    <a:pt x="3" y="58"/>
                  </a:lnTo>
                  <a:lnTo>
                    <a:pt x="25" y="0"/>
                  </a:lnTo>
                  <a:lnTo>
                    <a:pt x="33" y="16"/>
                  </a:lnTo>
                  <a:lnTo>
                    <a:pt x="29" y="55"/>
                  </a:lnTo>
                  <a:lnTo>
                    <a:pt x="22" y="102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586A4EC1-67DF-C623-4361-B4AB5A5F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113"/>
              <a:ext cx="223" cy="281"/>
            </a:xfrm>
            <a:custGeom>
              <a:avLst/>
              <a:gdLst>
                <a:gd name="T0" fmla="*/ 1 w 446"/>
                <a:gd name="T1" fmla="*/ 46 h 274"/>
                <a:gd name="T2" fmla="*/ 1 w 446"/>
                <a:gd name="T3" fmla="*/ 5 h 274"/>
                <a:gd name="T4" fmla="*/ 1 w 446"/>
                <a:gd name="T5" fmla="*/ 54 h 274"/>
                <a:gd name="T6" fmla="*/ 1 w 446"/>
                <a:gd name="T7" fmla="*/ 73 h 274"/>
                <a:gd name="T8" fmla="*/ 1 w 446"/>
                <a:gd name="T9" fmla="*/ 97 h 274"/>
                <a:gd name="T10" fmla="*/ 1 w 446"/>
                <a:gd name="T11" fmla="*/ 113 h 274"/>
                <a:gd name="T12" fmla="*/ 1 w 446"/>
                <a:gd name="T13" fmla="*/ 128 h 274"/>
                <a:gd name="T14" fmla="*/ 1 w 446"/>
                <a:gd name="T15" fmla="*/ 138 h 274"/>
                <a:gd name="T16" fmla="*/ 1 w 446"/>
                <a:gd name="T17" fmla="*/ 150 h 274"/>
                <a:gd name="T18" fmla="*/ 1 w 446"/>
                <a:gd name="T19" fmla="*/ 154 h 274"/>
                <a:gd name="T20" fmla="*/ 1 w 446"/>
                <a:gd name="T21" fmla="*/ 154 h 274"/>
                <a:gd name="T22" fmla="*/ 1 w 446"/>
                <a:gd name="T23" fmla="*/ 146 h 274"/>
                <a:gd name="T24" fmla="*/ 1 w 446"/>
                <a:gd name="T25" fmla="*/ 131 h 274"/>
                <a:gd name="T26" fmla="*/ 1 w 446"/>
                <a:gd name="T27" fmla="*/ 113 h 274"/>
                <a:gd name="T28" fmla="*/ 1 w 446"/>
                <a:gd name="T29" fmla="*/ 91 h 274"/>
                <a:gd name="T30" fmla="*/ 1 w 446"/>
                <a:gd name="T31" fmla="*/ 63 h 274"/>
                <a:gd name="T32" fmla="*/ 1 w 446"/>
                <a:gd name="T33" fmla="*/ 47 h 274"/>
                <a:gd name="T34" fmla="*/ 1 w 446"/>
                <a:gd name="T35" fmla="*/ 12 h 274"/>
                <a:gd name="T36" fmla="*/ 1 w 446"/>
                <a:gd name="T37" fmla="*/ 0 h 274"/>
                <a:gd name="T38" fmla="*/ 0 w 446"/>
                <a:gd name="T39" fmla="*/ 6 h 274"/>
                <a:gd name="T40" fmla="*/ 1 w 446"/>
                <a:gd name="T41" fmla="*/ 47 h 274"/>
                <a:gd name="T42" fmla="*/ 1 w 446"/>
                <a:gd name="T43" fmla="*/ 83 h 274"/>
                <a:gd name="T44" fmla="*/ 1 w 446"/>
                <a:gd name="T45" fmla="*/ 128 h 274"/>
                <a:gd name="T46" fmla="*/ 1 w 446"/>
                <a:gd name="T47" fmla="*/ 177 h 274"/>
                <a:gd name="T48" fmla="*/ 1 w 446"/>
                <a:gd name="T49" fmla="*/ 229 h 274"/>
                <a:gd name="T50" fmla="*/ 1 w 446"/>
                <a:gd name="T51" fmla="*/ 276 h 274"/>
                <a:gd name="T52" fmla="*/ 1 w 446"/>
                <a:gd name="T53" fmla="*/ 327 h 274"/>
                <a:gd name="T54" fmla="*/ 1 w 446"/>
                <a:gd name="T55" fmla="*/ 375 h 274"/>
                <a:gd name="T56" fmla="*/ 1 w 446"/>
                <a:gd name="T57" fmla="*/ 389 h 274"/>
                <a:gd name="T58" fmla="*/ 1 w 446"/>
                <a:gd name="T59" fmla="*/ 405 h 274"/>
                <a:gd name="T60" fmla="*/ 1 w 446"/>
                <a:gd name="T61" fmla="*/ 420 h 274"/>
                <a:gd name="T62" fmla="*/ 1 w 446"/>
                <a:gd name="T63" fmla="*/ 436 h 274"/>
                <a:gd name="T64" fmla="*/ 1 w 446"/>
                <a:gd name="T65" fmla="*/ 447 h 274"/>
                <a:gd name="T66" fmla="*/ 1 w 446"/>
                <a:gd name="T67" fmla="*/ 453 h 274"/>
                <a:gd name="T68" fmla="*/ 1 w 446"/>
                <a:gd name="T69" fmla="*/ 453 h 274"/>
                <a:gd name="T70" fmla="*/ 1 w 446"/>
                <a:gd name="T71" fmla="*/ 446 h 274"/>
                <a:gd name="T72" fmla="*/ 1 w 446"/>
                <a:gd name="T73" fmla="*/ 420 h 274"/>
                <a:gd name="T74" fmla="*/ 1 w 446"/>
                <a:gd name="T75" fmla="*/ 390 h 274"/>
                <a:gd name="T76" fmla="*/ 1 w 446"/>
                <a:gd name="T77" fmla="*/ 361 h 274"/>
                <a:gd name="T78" fmla="*/ 1 w 446"/>
                <a:gd name="T79" fmla="*/ 322 h 274"/>
                <a:gd name="T80" fmla="*/ 1 w 446"/>
                <a:gd name="T81" fmla="*/ 283 h 274"/>
                <a:gd name="T82" fmla="*/ 1 w 446"/>
                <a:gd name="T83" fmla="*/ 238 h 274"/>
                <a:gd name="T84" fmla="*/ 1 w 446"/>
                <a:gd name="T85" fmla="*/ 188 h 274"/>
                <a:gd name="T86" fmla="*/ 1 w 446"/>
                <a:gd name="T87" fmla="*/ 132 h 274"/>
                <a:gd name="T88" fmla="*/ 1 w 446"/>
                <a:gd name="T89" fmla="*/ 120 h 274"/>
                <a:gd name="T90" fmla="*/ 1 w 446"/>
                <a:gd name="T91" fmla="*/ 91 h 274"/>
                <a:gd name="T92" fmla="*/ 1 w 446"/>
                <a:gd name="T93" fmla="*/ 56 h 274"/>
                <a:gd name="T94" fmla="*/ 1 w 446"/>
                <a:gd name="T95" fmla="*/ 46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6"/>
                <a:gd name="T145" fmla="*/ 0 h 274"/>
                <a:gd name="T146" fmla="*/ 446 w 446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6" h="274">
                  <a:moveTo>
                    <a:pt x="444" y="26"/>
                  </a:moveTo>
                  <a:lnTo>
                    <a:pt x="446" y="5"/>
                  </a:lnTo>
                  <a:lnTo>
                    <a:pt x="414" y="34"/>
                  </a:lnTo>
                  <a:lnTo>
                    <a:pt x="401" y="46"/>
                  </a:lnTo>
                  <a:lnTo>
                    <a:pt x="383" y="58"/>
                  </a:lnTo>
                  <a:lnTo>
                    <a:pt x="359" y="68"/>
                  </a:lnTo>
                  <a:lnTo>
                    <a:pt x="333" y="78"/>
                  </a:lnTo>
                  <a:lnTo>
                    <a:pt x="303" y="85"/>
                  </a:lnTo>
                  <a:lnTo>
                    <a:pt x="274" y="91"/>
                  </a:lnTo>
                  <a:lnTo>
                    <a:pt x="242" y="93"/>
                  </a:lnTo>
                  <a:lnTo>
                    <a:pt x="213" y="93"/>
                  </a:lnTo>
                  <a:lnTo>
                    <a:pt x="181" y="89"/>
                  </a:lnTo>
                  <a:lnTo>
                    <a:pt x="150" y="80"/>
                  </a:lnTo>
                  <a:lnTo>
                    <a:pt x="122" y="68"/>
                  </a:lnTo>
                  <a:lnTo>
                    <a:pt x="94" y="55"/>
                  </a:lnTo>
                  <a:lnTo>
                    <a:pt x="70" y="41"/>
                  </a:lnTo>
                  <a:lnTo>
                    <a:pt x="48" y="27"/>
                  </a:lnTo>
                  <a:lnTo>
                    <a:pt x="29" y="12"/>
                  </a:lnTo>
                  <a:lnTo>
                    <a:pt x="14" y="0"/>
                  </a:lnTo>
                  <a:lnTo>
                    <a:pt x="0" y="6"/>
                  </a:lnTo>
                  <a:lnTo>
                    <a:pt x="29" y="27"/>
                  </a:lnTo>
                  <a:lnTo>
                    <a:pt x="53" y="51"/>
                  </a:lnTo>
                  <a:lnTo>
                    <a:pt x="70" y="78"/>
                  </a:lnTo>
                  <a:lnTo>
                    <a:pt x="81" y="107"/>
                  </a:lnTo>
                  <a:lnTo>
                    <a:pt x="92" y="137"/>
                  </a:lnTo>
                  <a:lnTo>
                    <a:pt x="103" y="167"/>
                  </a:lnTo>
                  <a:lnTo>
                    <a:pt x="114" y="198"/>
                  </a:lnTo>
                  <a:lnTo>
                    <a:pt x="129" y="227"/>
                  </a:lnTo>
                  <a:lnTo>
                    <a:pt x="138" y="235"/>
                  </a:lnTo>
                  <a:lnTo>
                    <a:pt x="150" y="245"/>
                  </a:lnTo>
                  <a:lnTo>
                    <a:pt x="164" y="254"/>
                  </a:lnTo>
                  <a:lnTo>
                    <a:pt x="179" y="263"/>
                  </a:lnTo>
                  <a:lnTo>
                    <a:pt x="198" y="270"/>
                  </a:lnTo>
                  <a:lnTo>
                    <a:pt x="220" y="274"/>
                  </a:lnTo>
                  <a:lnTo>
                    <a:pt x="244" y="274"/>
                  </a:lnTo>
                  <a:lnTo>
                    <a:pt x="272" y="269"/>
                  </a:lnTo>
                  <a:lnTo>
                    <a:pt x="300" y="254"/>
                  </a:lnTo>
                  <a:lnTo>
                    <a:pt x="322" y="236"/>
                  </a:lnTo>
                  <a:lnTo>
                    <a:pt x="340" y="217"/>
                  </a:lnTo>
                  <a:lnTo>
                    <a:pt x="357" y="195"/>
                  </a:lnTo>
                  <a:lnTo>
                    <a:pt x="368" y="171"/>
                  </a:lnTo>
                  <a:lnTo>
                    <a:pt x="379" y="144"/>
                  </a:lnTo>
                  <a:lnTo>
                    <a:pt x="387" y="114"/>
                  </a:lnTo>
                  <a:lnTo>
                    <a:pt x="392" y="81"/>
                  </a:lnTo>
                  <a:lnTo>
                    <a:pt x="400" y="73"/>
                  </a:lnTo>
                  <a:lnTo>
                    <a:pt x="416" y="55"/>
                  </a:lnTo>
                  <a:lnTo>
                    <a:pt x="433" y="36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83CEE908-E44C-72F0-4F01-8FA5BC10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46"/>
              <a:ext cx="39" cy="75"/>
            </a:xfrm>
            <a:custGeom>
              <a:avLst/>
              <a:gdLst>
                <a:gd name="T0" fmla="*/ 1 w 78"/>
                <a:gd name="T1" fmla="*/ 123 h 73"/>
                <a:gd name="T2" fmla="*/ 1 w 78"/>
                <a:gd name="T3" fmla="*/ 111 h 73"/>
                <a:gd name="T4" fmla="*/ 1 w 78"/>
                <a:gd name="T5" fmla="*/ 101 h 73"/>
                <a:gd name="T6" fmla="*/ 1 w 78"/>
                <a:gd name="T7" fmla="*/ 81 h 73"/>
                <a:gd name="T8" fmla="*/ 1 w 78"/>
                <a:gd name="T9" fmla="*/ 63 h 73"/>
                <a:gd name="T10" fmla="*/ 1 w 78"/>
                <a:gd name="T11" fmla="*/ 48 h 73"/>
                <a:gd name="T12" fmla="*/ 0 w 78"/>
                <a:gd name="T13" fmla="*/ 18 h 73"/>
                <a:gd name="T14" fmla="*/ 1 w 78"/>
                <a:gd name="T15" fmla="*/ 8 h 73"/>
                <a:gd name="T16" fmla="*/ 1 w 78"/>
                <a:gd name="T17" fmla="*/ 0 h 73"/>
                <a:gd name="T18" fmla="*/ 1 w 78"/>
                <a:gd name="T19" fmla="*/ 96 h 73"/>
                <a:gd name="T20" fmla="*/ 1 w 78"/>
                <a:gd name="T21" fmla="*/ 123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3"/>
                <a:gd name="T35" fmla="*/ 78 w 7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3">
                  <a:moveTo>
                    <a:pt x="49" y="73"/>
                  </a:moveTo>
                  <a:lnTo>
                    <a:pt x="39" y="65"/>
                  </a:lnTo>
                  <a:lnTo>
                    <a:pt x="28" y="58"/>
                  </a:lnTo>
                  <a:lnTo>
                    <a:pt x="17" y="48"/>
                  </a:lnTo>
                  <a:lnTo>
                    <a:pt x="8" y="39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8"/>
                  </a:lnTo>
                  <a:lnTo>
                    <a:pt x="21" y="0"/>
                  </a:lnTo>
                  <a:lnTo>
                    <a:pt x="78" y="55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AD2D0BA5-364F-955E-466F-4D5DACC7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298"/>
              <a:ext cx="25" cy="47"/>
            </a:xfrm>
            <a:custGeom>
              <a:avLst/>
              <a:gdLst>
                <a:gd name="T0" fmla="*/ 1 w 50"/>
                <a:gd name="T1" fmla="*/ 375 h 42"/>
                <a:gd name="T2" fmla="*/ 0 w 50"/>
                <a:gd name="T3" fmla="*/ 260 h 42"/>
                <a:gd name="T4" fmla="*/ 1 w 50"/>
                <a:gd name="T5" fmla="*/ 165 h 42"/>
                <a:gd name="T6" fmla="*/ 1 w 50"/>
                <a:gd name="T7" fmla="*/ 84 h 42"/>
                <a:gd name="T8" fmla="*/ 1 w 50"/>
                <a:gd name="T9" fmla="*/ 0 h 42"/>
                <a:gd name="T10" fmla="*/ 1 w 50"/>
                <a:gd name="T11" fmla="*/ 0 h 42"/>
                <a:gd name="T12" fmla="*/ 1 w 50"/>
                <a:gd name="T13" fmla="*/ 1 h 42"/>
                <a:gd name="T14" fmla="*/ 1 w 50"/>
                <a:gd name="T15" fmla="*/ 4 h 42"/>
                <a:gd name="T16" fmla="*/ 1 w 50"/>
                <a:gd name="T17" fmla="*/ 105 h 42"/>
                <a:gd name="T18" fmla="*/ 1 w 50"/>
                <a:gd name="T19" fmla="*/ 214 h 42"/>
                <a:gd name="T20" fmla="*/ 1 w 50"/>
                <a:gd name="T21" fmla="*/ 329 h 42"/>
                <a:gd name="T22" fmla="*/ 1 w 50"/>
                <a:gd name="T23" fmla="*/ 398 h 42"/>
                <a:gd name="T24" fmla="*/ 1 w 50"/>
                <a:gd name="T25" fmla="*/ 375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42"/>
                <a:gd name="T41" fmla="*/ 50 w 50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42">
                  <a:moveTo>
                    <a:pt x="2" y="40"/>
                  </a:moveTo>
                  <a:lnTo>
                    <a:pt x="0" y="27"/>
                  </a:lnTo>
                  <a:lnTo>
                    <a:pt x="6" y="17"/>
                  </a:lnTo>
                  <a:lnTo>
                    <a:pt x="13" y="9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0" y="4"/>
                  </a:lnTo>
                  <a:lnTo>
                    <a:pt x="48" y="11"/>
                  </a:lnTo>
                  <a:lnTo>
                    <a:pt x="43" y="23"/>
                  </a:lnTo>
                  <a:lnTo>
                    <a:pt x="39" y="35"/>
                  </a:lnTo>
                  <a:lnTo>
                    <a:pt x="26" y="4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4EC8916B-C481-1120-478A-FDC269D7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3316"/>
              <a:ext cx="31" cy="60"/>
            </a:xfrm>
            <a:custGeom>
              <a:avLst/>
              <a:gdLst>
                <a:gd name="T0" fmla="*/ 0 w 63"/>
                <a:gd name="T1" fmla="*/ 9 h 58"/>
                <a:gd name="T2" fmla="*/ 0 w 63"/>
                <a:gd name="T3" fmla="*/ 48 h 58"/>
                <a:gd name="T4" fmla="*/ 0 w 63"/>
                <a:gd name="T5" fmla="*/ 80 h 58"/>
                <a:gd name="T6" fmla="*/ 0 w 63"/>
                <a:gd name="T7" fmla="*/ 103 h 58"/>
                <a:gd name="T8" fmla="*/ 0 w 63"/>
                <a:gd name="T9" fmla="*/ 112 h 58"/>
                <a:gd name="T10" fmla="*/ 0 w 63"/>
                <a:gd name="T11" fmla="*/ 89 h 58"/>
                <a:gd name="T12" fmla="*/ 0 w 63"/>
                <a:gd name="T13" fmla="*/ 68 h 58"/>
                <a:gd name="T14" fmla="*/ 0 w 63"/>
                <a:gd name="T15" fmla="*/ 48 h 58"/>
                <a:gd name="T16" fmla="*/ 0 w 63"/>
                <a:gd name="T17" fmla="*/ 8 h 58"/>
                <a:gd name="T18" fmla="*/ 0 w 63"/>
                <a:gd name="T19" fmla="*/ 7 h 58"/>
                <a:gd name="T20" fmla="*/ 0 w 63"/>
                <a:gd name="T21" fmla="*/ 6 h 58"/>
                <a:gd name="T22" fmla="*/ 0 w 63"/>
                <a:gd name="T23" fmla="*/ 3 h 58"/>
                <a:gd name="T24" fmla="*/ 0 w 63"/>
                <a:gd name="T25" fmla="*/ 1 h 58"/>
                <a:gd name="T26" fmla="*/ 0 w 63"/>
                <a:gd name="T27" fmla="*/ 0 h 58"/>
                <a:gd name="T28" fmla="*/ 0 w 63"/>
                <a:gd name="T29" fmla="*/ 1 h 58"/>
                <a:gd name="T30" fmla="*/ 0 w 63"/>
                <a:gd name="T31" fmla="*/ 3 h 58"/>
                <a:gd name="T32" fmla="*/ 0 w 63"/>
                <a:gd name="T33" fmla="*/ 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8"/>
                <a:gd name="T53" fmla="*/ 63 w 63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8">
                  <a:moveTo>
                    <a:pt x="63" y="9"/>
                  </a:moveTo>
                  <a:lnTo>
                    <a:pt x="63" y="26"/>
                  </a:lnTo>
                  <a:lnTo>
                    <a:pt x="58" y="41"/>
                  </a:lnTo>
                  <a:lnTo>
                    <a:pt x="47" y="53"/>
                  </a:lnTo>
                  <a:lnTo>
                    <a:pt x="30" y="58"/>
                  </a:lnTo>
                  <a:lnTo>
                    <a:pt x="17" y="44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4" y="8"/>
                  </a:lnTo>
                  <a:lnTo>
                    <a:pt x="6" y="7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3" y="1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52" y="3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025E9B28-823E-ACFE-20F4-A60C3A67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3300"/>
              <a:ext cx="25" cy="47"/>
            </a:xfrm>
            <a:custGeom>
              <a:avLst/>
              <a:gdLst>
                <a:gd name="T0" fmla="*/ 1 w 50"/>
                <a:gd name="T1" fmla="*/ 335 h 42"/>
                <a:gd name="T2" fmla="*/ 1 w 50"/>
                <a:gd name="T3" fmla="*/ 398 h 42"/>
                <a:gd name="T4" fmla="*/ 1 w 50"/>
                <a:gd name="T5" fmla="*/ 326 h 42"/>
                <a:gd name="T6" fmla="*/ 1 w 50"/>
                <a:gd name="T7" fmla="*/ 260 h 42"/>
                <a:gd name="T8" fmla="*/ 0 w 50"/>
                <a:gd name="T9" fmla="*/ 150 h 42"/>
                <a:gd name="T10" fmla="*/ 1 w 50"/>
                <a:gd name="T11" fmla="*/ 2 h 42"/>
                <a:gd name="T12" fmla="*/ 1 w 50"/>
                <a:gd name="T13" fmla="*/ 0 h 42"/>
                <a:gd name="T14" fmla="*/ 1 w 50"/>
                <a:gd name="T15" fmla="*/ 2 h 42"/>
                <a:gd name="T16" fmla="*/ 1 w 50"/>
                <a:gd name="T17" fmla="*/ 4 h 42"/>
                <a:gd name="T18" fmla="*/ 1 w 50"/>
                <a:gd name="T19" fmla="*/ 75 h 42"/>
                <a:gd name="T20" fmla="*/ 1 w 50"/>
                <a:gd name="T21" fmla="*/ 131 h 42"/>
                <a:gd name="T22" fmla="*/ 1 w 50"/>
                <a:gd name="T23" fmla="*/ 188 h 42"/>
                <a:gd name="T24" fmla="*/ 1 w 50"/>
                <a:gd name="T25" fmla="*/ 260 h 42"/>
                <a:gd name="T26" fmla="*/ 1 w 50"/>
                <a:gd name="T27" fmla="*/ 33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2"/>
                <a:gd name="T44" fmla="*/ 50 w 50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2">
                  <a:moveTo>
                    <a:pt x="40" y="36"/>
                  </a:moveTo>
                  <a:lnTo>
                    <a:pt x="29" y="42"/>
                  </a:lnTo>
                  <a:lnTo>
                    <a:pt x="16" y="34"/>
                  </a:lnTo>
                  <a:lnTo>
                    <a:pt x="5" y="27"/>
                  </a:lnTo>
                  <a:lnTo>
                    <a:pt x="0" y="1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1" y="4"/>
                  </a:lnTo>
                  <a:lnTo>
                    <a:pt x="40" y="8"/>
                  </a:lnTo>
                  <a:lnTo>
                    <a:pt x="46" y="13"/>
                  </a:lnTo>
                  <a:lnTo>
                    <a:pt x="50" y="20"/>
                  </a:lnTo>
                  <a:lnTo>
                    <a:pt x="48" y="27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067002FE-3277-4783-6109-A365B906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3379"/>
              <a:ext cx="121" cy="62"/>
            </a:xfrm>
            <a:custGeom>
              <a:avLst/>
              <a:gdLst>
                <a:gd name="T0" fmla="*/ 1 w 241"/>
                <a:gd name="T1" fmla="*/ 8 h 60"/>
                <a:gd name="T2" fmla="*/ 1 w 241"/>
                <a:gd name="T3" fmla="*/ 36 h 60"/>
                <a:gd name="T4" fmla="*/ 1 w 241"/>
                <a:gd name="T5" fmla="*/ 44 h 60"/>
                <a:gd name="T6" fmla="*/ 1 w 241"/>
                <a:gd name="T7" fmla="*/ 59 h 60"/>
                <a:gd name="T8" fmla="*/ 1 w 241"/>
                <a:gd name="T9" fmla="*/ 71 h 60"/>
                <a:gd name="T10" fmla="*/ 1 w 241"/>
                <a:gd name="T11" fmla="*/ 87 h 60"/>
                <a:gd name="T12" fmla="*/ 1 w 241"/>
                <a:gd name="T13" fmla="*/ 97 h 60"/>
                <a:gd name="T14" fmla="*/ 1 w 241"/>
                <a:gd name="T15" fmla="*/ 105 h 60"/>
                <a:gd name="T16" fmla="*/ 1 w 241"/>
                <a:gd name="T17" fmla="*/ 114 h 60"/>
                <a:gd name="T18" fmla="*/ 1 w 241"/>
                <a:gd name="T19" fmla="*/ 113 h 60"/>
                <a:gd name="T20" fmla="*/ 1 w 241"/>
                <a:gd name="T21" fmla="*/ 110 h 60"/>
                <a:gd name="T22" fmla="*/ 1 w 241"/>
                <a:gd name="T23" fmla="*/ 113 h 60"/>
                <a:gd name="T24" fmla="*/ 1 w 241"/>
                <a:gd name="T25" fmla="*/ 114 h 60"/>
                <a:gd name="T26" fmla="*/ 1 w 241"/>
                <a:gd name="T27" fmla="*/ 114 h 60"/>
                <a:gd name="T28" fmla="*/ 1 w 241"/>
                <a:gd name="T29" fmla="*/ 114 h 60"/>
                <a:gd name="T30" fmla="*/ 1 w 241"/>
                <a:gd name="T31" fmla="*/ 113 h 60"/>
                <a:gd name="T32" fmla="*/ 1 w 241"/>
                <a:gd name="T33" fmla="*/ 106 h 60"/>
                <a:gd name="T34" fmla="*/ 0 w 241"/>
                <a:gd name="T35" fmla="*/ 53 h 60"/>
                <a:gd name="T36" fmla="*/ 1 w 241"/>
                <a:gd name="T37" fmla="*/ 12 h 60"/>
                <a:gd name="T38" fmla="*/ 1 w 241"/>
                <a:gd name="T39" fmla="*/ 2 h 60"/>
                <a:gd name="T40" fmla="*/ 1 w 241"/>
                <a:gd name="T41" fmla="*/ 0 h 60"/>
                <a:gd name="T42" fmla="*/ 1 w 241"/>
                <a:gd name="T43" fmla="*/ 2 h 60"/>
                <a:gd name="T44" fmla="*/ 1 w 241"/>
                <a:gd name="T45" fmla="*/ 4 h 60"/>
                <a:gd name="T46" fmla="*/ 1 w 241"/>
                <a:gd name="T47" fmla="*/ 8 h 60"/>
                <a:gd name="T48" fmla="*/ 1 w 241"/>
                <a:gd name="T49" fmla="*/ 8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1"/>
                <a:gd name="T76" fmla="*/ 0 h 60"/>
                <a:gd name="T77" fmla="*/ 241 w 241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1" h="60">
                  <a:moveTo>
                    <a:pt x="206" y="8"/>
                  </a:moveTo>
                  <a:lnTo>
                    <a:pt x="206" y="16"/>
                  </a:lnTo>
                  <a:lnTo>
                    <a:pt x="213" y="24"/>
                  </a:lnTo>
                  <a:lnTo>
                    <a:pt x="224" y="32"/>
                  </a:lnTo>
                  <a:lnTo>
                    <a:pt x="235" y="38"/>
                  </a:lnTo>
                  <a:lnTo>
                    <a:pt x="241" y="44"/>
                  </a:lnTo>
                  <a:lnTo>
                    <a:pt x="241" y="50"/>
                  </a:lnTo>
                  <a:lnTo>
                    <a:pt x="230" y="55"/>
                  </a:lnTo>
                  <a:lnTo>
                    <a:pt x="204" y="60"/>
                  </a:lnTo>
                  <a:lnTo>
                    <a:pt x="178" y="59"/>
                  </a:lnTo>
                  <a:lnTo>
                    <a:pt x="156" y="58"/>
                  </a:lnTo>
                  <a:lnTo>
                    <a:pt x="131" y="59"/>
                  </a:lnTo>
                  <a:lnTo>
                    <a:pt x="111" y="60"/>
                  </a:lnTo>
                  <a:lnTo>
                    <a:pt x="89" y="60"/>
                  </a:lnTo>
                  <a:lnTo>
                    <a:pt x="65" y="60"/>
                  </a:lnTo>
                  <a:lnTo>
                    <a:pt x="43" y="59"/>
                  </a:lnTo>
                  <a:lnTo>
                    <a:pt x="17" y="56"/>
                  </a:lnTo>
                  <a:lnTo>
                    <a:pt x="0" y="29"/>
                  </a:lnTo>
                  <a:lnTo>
                    <a:pt x="6" y="12"/>
                  </a:lnTo>
                  <a:lnTo>
                    <a:pt x="26" y="2"/>
                  </a:lnTo>
                  <a:lnTo>
                    <a:pt x="61" y="0"/>
                  </a:lnTo>
                  <a:lnTo>
                    <a:pt x="100" y="2"/>
                  </a:lnTo>
                  <a:lnTo>
                    <a:pt x="141" y="4"/>
                  </a:lnTo>
                  <a:lnTo>
                    <a:pt x="178" y="8"/>
                  </a:lnTo>
                  <a:lnTo>
                    <a:pt x="20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254748FA-0581-6911-C039-C76B946E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3513"/>
              <a:ext cx="125" cy="284"/>
            </a:xfrm>
            <a:custGeom>
              <a:avLst/>
              <a:gdLst>
                <a:gd name="T0" fmla="*/ 1 w 250"/>
                <a:gd name="T1" fmla="*/ 167 h 277"/>
                <a:gd name="T2" fmla="*/ 1 w 250"/>
                <a:gd name="T3" fmla="*/ 200 h 277"/>
                <a:gd name="T4" fmla="*/ 1 w 250"/>
                <a:gd name="T5" fmla="*/ 237 h 277"/>
                <a:gd name="T6" fmla="*/ 1 w 250"/>
                <a:gd name="T7" fmla="*/ 265 h 277"/>
                <a:gd name="T8" fmla="*/ 1 w 250"/>
                <a:gd name="T9" fmla="*/ 297 h 277"/>
                <a:gd name="T10" fmla="*/ 1 w 250"/>
                <a:gd name="T11" fmla="*/ 326 h 277"/>
                <a:gd name="T12" fmla="*/ 1 w 250"/>
                <a:gd name="T13" fmla="*/ 360 h 277"/>
                <a:gd name="T14" fmla="*/ 1 w 250"/>
                <a:gd name="T15" fmla="*/ 389 h 277"/>
                <a:gd name="T16" fmla="*/ 1 w 250"/>
                <a:gd name="T17" fmla="*/ 427 h 277"/>
                <a:gd name="T18" fmla="*/ 1 w 250"/>
                <a:gd name="T19" fmla="*/ 456 h 277"/>
                <a:gd name="T20" fmla="*/ 1 w 250"/>
                <a:gd name="T21" fmla="*/ 427 h 277"/>
                <a:gd name="T22" fmla="*/ 1 w 250"/>
                <a:gd name="T23" fmla="*/ 396 h 277"/>
                <a:gd name="T24" fmla="*/ 1 w 250"/>
                <a:gd name="T25" fmla="*/ 365 h 277"/>
                <a:gd name="T26" fmla="*/ 1 w 250"/>
                <a:gd name="T27" fmla="*/ 332 h 277"/>
                <a:gd name="T28" fmla="*/ 1 w 250"/>
                <a:gd name="T29" fmla="*/ 302 h 277"/>
                <a:gd name="T30" fmla="*/ 1 w 250"/>
                <a:gd name="T31" fmla="*/ 265 h 277"/>
                <a:gd name="T32" fmla="*/ 1 w 250"/>
                <a:gd name="T33" fmla="*/ 234 h 277"/>
                <a:gd name="T34" fmla="*/ 1 w 250"/>
                <a:gd name="T35" fmla="*/ 196 h 277"/>
                <a:gd name="T36" fmla="*/ 0 w 250"/>
                <a:gd name="T37" fmla="*/ 17 h 277"/>
                <a:gd name="T38" fmla="*/ 1 w 250"/>
                <a:gd name="T39" fmla="*/ 0 h 277"/>
                <a:gd name="T40" fmla="*/ 1 w 250"/>
                <a:gd name="T41" fmla="*/ 8 h 277"/>
                <a:gd name="T42" fmla="*/ 1 w 250"/>
                <a:gd name="T43" fmla="*/ 18 h 277"/>
                <a:gd name="T44" fmla="*/ 1 w 250"/>
                <a:gd name="T45" fmla="*/ 50 h 277"/>
                <a:gd name="T46" fmla="*/ 1 w 250"/>
                <a:gd name="T47" fmla="*/ 66 h 277"/>
                <a:gd name="T48" fmla="*/ 1 w 250"/>
                <a:gd name="T49" fmla="*/ 94 h 277"/>
                <a:gd name="T50" fmla="*/ 1 w 250"/>
                <a:gd name="T51" fmla="*/ 117 h 277"/>
                <a:gd name="T52" fmla="*/ 1 w 250"/>
                <a:gd name="T53" fmla="*/ 139 h 277"/>
                <a:gd name="T54" fmla="*/ 1 w 250"/>
                <a:gd name="T55" fmla="*/ 167 h 2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"/>
                <a:gd name="T85" fmla="*/ 0 h 277"/>
                <a:gd name="T86" fmla="*/ 250 w 250"/>
                <a:gd name="T87" fmla="*/ 277 h 2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" h="277">
                  <a:moveTo>
                    <a:pt x="243" y="100"/>
                  </a:moveTo>
                  <a:lnTo>
                    <a:pt x="237" y="122"/>
                  </a:lnTo>
                  <a:lnTo>
                    <a:pt x="239" y="143"/>
                  </a:lnTo>
                  <a:lnTo>
                    <a:pt x="243" y="162"/>
                  </a:lnTo>
                  <a:lnTo>
                    <a:pt x="246" y="180"/>
                  </a:lnTo>
                  <a:lnTo>
                    <a:pt x="250" y="198"/>
                  </a:lnTo>
                  <a:lnTo>
                    <a:pt x="250" y="218"/>
                  </a:lnTo>
                  <a:lnTo>
                    <a:pt x="244" y="237"/>
                  </a:lnTo>
                  <a:lnTo>
                    <a:pt x="231" y="258"/>
                  </a:lnTo>
                  <a:lnTo>
                    <a:pt x="209" y="277"/>
                  </a:lnTo>
                  <a:lnTo>
                    <a:pt x="183" y="258"/>
                  </a:lnTo>
                  <a:lnTo>
                    <a:pt x="163" y="240"/>
                  </a:lnTo>
                  <a:lnTo>
                    <a:pt x="143" y="221"/>
                  </a:lnTo>
                  <a:lnTo>
                    <a:pt x="126" y="202"/>
                  </a:lnTo>
                  <a:lnTo>
                    <a:pt x="107" y="183"/>
                  </a:lnTo>
                  <a:lnTo>
                    <a:pt x="91" y="162"/>
                  </a:lnTo>
                  <a:lnTo>
                    <a:pt x="72" y="142"/>
                  </a:lnTo>
                  <a:lnTo>
                    <a:pt x="52" y="120"/>
                  </a:lnTo>
                  <a:lnTo>
                    <a:pt x="0" y="17"/>
                  </a:lnTo>
                  <a:lnTo>
                    <a:pt x="11" y="0"/>
                  </a:lnTo>
                  <a:lnTo>
                    <a:pt x="48" y="8"/>
                  </a:lnTo>
                  <a:lnTo>
                    <a:pt x="81" y="18"/>
                  </a:lnTo>
                  <a:lnTo>
                    <a:pt x="111" y="30"/>
                  </a:lnTo>
                  <a:lnTo>
                    <a:pt x="139" y="43"/>
                  </a:lnTo>
                  <a:lnTo>
                    <a:pt x="165" y="57"/>
                  </a:lnTo>
                  <a:lnTo>
                    <a:pt x="191" y="71"/>
                  </a:lnTo>
                  <a:lnTo>
                    <a:pt x="217" y="86"/>
                  </a:lnTo>
                  <a:lnTo>
                    <a:pt x="24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E1BE8866-0A55-2792-13A6-1B063089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3578"/>
              <a:ext cx="59" cy="203"/>
            </a:xfrm>
            <a:custGeom>
              <a:avLst/>
              <a:gdLst>
                <a:gd name="T0" fmla="*/ 1 w 116"/>
                <a:gd name="T1" fmla="*/ 326 h 198"/>
                <a:gd name="T2" fmla="*/ 1 w 116"/>
                <a:gd name="T3" fmla="*/ 314 h 198"/>
                <a:gd name="T4" fmla="*/ 1 w 116"/>
                <a:gd name="T5" fmla="*/ 298 h 198"/>
                <a:gd name="T6" fmla="*/ 1 w 116"/>
                <a:gd name="T7" fmla="*/ 282 h 198"/>
                <a:gd name="T8" fmla="*/ 1 w 116"/>
                <a:gd name="T9" fmla="*/ 257 h 198"/>
                <a:gd name="T10" fmla="*/ 1 w 116"/>
                <a:gd name="T11" fmla="*/ 238 h 198"/>
                <a:gd name="T12" fmla="*/ 1 w 116"/>
                <a:gd name="T13" fmla="*/ 211 h 198"/>
                <a:gd name="T14" fmla="*/ 1 w 116"/>
                <a:gd name="T15" fmla="*/ 190 h 198"/>
                <a:gd name="T16" fmla="*/ 1 w 116"/>
                <a:gd name="T17" fmla="*/ 172 h 198"/>
                <a:gd name="T18" fmla="*/ 1 w 116"/>
                <a:gd name="T19" fmla="*/ 143 h 198"/>
                <a:gd name="T20" fmla="*/ 1 w 116"/>
                <a:gd name="T21" fmla="*/ 123 h 198"/>
                <a:gd name="T22" fmla="*/ 1 w 116"/>
                <a:gd name="T23" fmla="*/ 105 h 198"/>
                <a:gd name="T24" fmla="*/ 0 w 116"/>
                <a:gd name="T25" fmla="*/ 82 h 198"/>
                <a:gd name="T26" fmla="*/ 1 w 116"/>
                <a:gd name="T27" fmla="*/ 64 h 198"/>
                <a:gd name="T28" fmla="*/ 1 w 116"/>
                <a:gd name="T29" fmla="*/ 55 h 198"/>
                <a:gd name="T30" fmla="*/ 1 w 116"/>
                <a:gd name="T31" fmla="*/ 49 h 198"/>
                <a:gd name="T32" fmla="*/ 1 w 116"/>
                <a:gd name="T33" fmla="*/ 43 h 198"/>
                <a:gd name="T34" fmla="*/ 1 w 116"/>
                <a:gd name="T35" fmla="*/ 17 h 198"/>
                <a:gd name="T36" fmla="*/ 1 w 116"/>
                <a:gd name="T37" fmla="*/ 11 h 198"/>
                <a:gd name="T38" fmla="*/ 1 w 116"/>
                <a:gd name="T39" fmla="*/ 6 h 198"/>
                <a:gd name="T40" fmla="*/ 1 w 116"/>
                <a:gd name="T41" fmla="*/ 0 h 198"/>
                <a:gd name="T42" fmla="*/ 1 w 116"/>
                <a:gd name="T43" fmla="*/ 19 h 198"/>
                <a:gd name="T44" fmla="*/ 1 w 116"/>
                <a:gd name="T45" fmla="*/ 62 h 198"/>
                <a:gd name="T46" fmla="*/ 1 w 116"/>
                <a:gd name="T47" fmla="*/ 106 h 198"/>
                <a:gd name="T48" fmla="*/ 1 w 116"/>
                <a:gd name="T49" fmla="*/ 143 h 198"/>
                <a:gd name="T50" fmla="*/ 1 w 116"/>
                <a:gd name="T51" fmla="*/ 186 h 198"/>
                <a:gd name="T52" fmla="*/ 1 w 116"/>
                <a:gd name="T53" fmla="*/ 233 h 198"/>
                <a:gd name="T54" fmla="*/ 1 w 116"/>
                <a:gd name="T55" fmla="*/ 277 h 198"/>
                <a:gd name="T56" fmla="*/ 1 w 116"/>
                <a:gd name="T57" fmla="*/ 326 h 1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98"/>
                <a:gd name="T89" fmla="*/ 116 w 116"/>
                <a:gd name="T90" fmla="*/ 198 h 1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98">
                  <a:moveTo>
                    <a:pt x="111" y="198"/>
                  </a:moveTo>
                  <a:lnTo>
                    <a:pt x="94" y="191"/>
                  </a:lnTo>
                  <a:lnTo>
                    <a:pt x="79" y="181"/>
                  </a:lnTo>
                  <a:lnTo>
                    <a:pt x="68" y="171"/>
                  </a:lnTo>
                  <a:lnTo>
                    <a:pt x="59" y="157"/>
                  </a:lnTo>
                  <a:lnTo>
                    <a:pt x="50" y="144"/>
                  </a:lnTo>
                  <a:lnTo>
                    <a:pt x="40" y="129"/>
                  </a:lnTo>
                  <a:lnTo>
                    <a:pt x="31" y="116"/>
                  </a:lnTo>
                  <a:lnTo>
                    <a:pt x="20" y="104"/>
                  </a:lnTo>
                  <a:lnTo>
                    <a:pt x="31" y="88"/>
                  </a:lnTo>
                  <a:lnTo>
                    <a:pt x="25" y="75"/>
                  </a:lnTo>
                  <a:lnTo>
                    <a:pt x="11" y="63"/>
                  </a:lnTo>
                  <a:lnTo>
                    <a:pt x="0" y="51"/>
                  </a:lnTo>
                  <a:lnTo>
                    <a:pt x="3" y="42"/>
                  </a:lnTo>
                  <a:lnTo>
                    <a:pt x="7" y="35"/>
                  </a:lnTo>
                  <a:lnTo>
                    <a:pt x="12" y="29"/>
                  </a:lnTo>
                  <a:lnTo>
                    <a:pt x="20" y="23"/>
                  </a:lnTo>
                  <a:lnTo>
                    <a:pt x="27" y="17"/>
                  </a:lnTo>
                  <a:lnTo>
                    <a:pt x="37" y="11"/>
                  </a:lnTo>
                  <a:lnTo>
                    <a:pt x="46" y="6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87" y="41"/>
                  </a:lnTo>
                  <a:lnTo>
                    <a:pt x="100" y="64"/>
                  </a:lnTo>
                  <a:lnTo>
                    <a:pt x="109" y="88"/>
                  </a:lnTo>
                  <a:lnTo>
                    <a:pt x="114" y="114"/>
                  </a:lnTo>
                  <a:lnTo>
                    <a:pt x="116" y="141"/>
                  </a:lnTo>
                  <a:lnTo>
                    <a:pt x="116" y="169"/>
                  </a:lnTo>
                  <a:lnTo>
                    <a:pt x="111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0D94A8B6-70EA-87FE-A214-DE748E58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931"/>
              <a:ext cx="68" cy="188"/>
            </a:xfrm>
            <a:custGeom>
              <a:avLst/>
              <a:gdLst>
                <a:gd name="T0" fmla="*/ 1 w 135"/>
                <a:gd name="T1" fmla="*/ 105 h 183"/>
                <a:gd name="T2" fmla="*/ 1 w 135"/>
                <a:gd name="T3" fmla="*/ 125 h 183"/>
                <a:gd name="T4" fmla="*/ 0 w 135"/>
                <a:gd name="T5" fmla="*/ 151 h 183"/>
                <a:gd name="T6" fmla="*/ 1 w 135"/>
                <a:gd name="T7" fmla="*/ 176 h 183"/>
                <a:gd name="T8" fmla="*/ 1 w 135"/>
                <a:gd name="T9" fmla="*/ 187 h 183"/>
                <a:gd name="T10" fmla="*/ 1 w 135"/>
                <a:gd name="T11" fmla="*/ 145 h 183"/>
                <a:gd name="T12" fmla="*/ 1 w 135"/>
                <a:gd name="T13" fmla="*/ 98 h 183"/>
                <a:gd name="T14" fmla="*/ 1 w 135"/>
                <a:gd name="T15" fmla="*/ 53 h 183"/>
                <a:gd name="T16" fmla="*/ 1 w 135"/>
                <a:gd name="T17" fmla="*/ 42 h 183"/>
                <a:gd name="T18" fmla="*/ 1 w 135"/>
                <a:gd name="T19" fmla="*/ 48 h 183"/>
                <a:gd name="T20" fmla="*/ 1 w 135"/>
                <a:gd name="T21" fmla="*/ 67 h 183"/>
                <a:gd name="T22" fmla="*/ 1 w 135"/>
                <a:gd name="T23" fmla="*/ 102 h 183"/>
                <a:gd name="T24" fmla="*/ 1 w 135"/>
                <a:gd name="T25" fmla="*/ 126 h 183"/>
                <a:gd name="T26" fmla="*/ 1 w 135"/>
                <a:gd name="T27" fmla="*/ 147 h 183"/>
                <a:gd name="T28" fmla="*/ 1 w 135"/>
                <a:gd name="T29" fmla="*/ 165 h 183"/>
                <a:gd name="T30" fmla="*/ 1 w 135"/>
                <a:gd name="T31" fmla="*/ 177 h 183"/>
                <a:gd name="T32" fmla="*/ 1 w 135"/>
                <a:gd name="T33" fmla="*/ 192 h 183"/>
                <a:gd name="T34" fmla="*/ 1 w 135"/>
                <a:gd name="T35" fmla="*/ 206 h 183"/>
                <a:gd name="T36" fmla="*/ 1 w 135"/>
                <a:gd name="T37" fmla="*/ 226 h 183"/>
                <a:gd name="T38" fmla="*/ 1 w 135"/>
                <a:gd name="T39" fmla="*/ 241 h 183"/>
                <a:gd name="T40" fmla="*/ 1 w 135"/>
                <a:gd name="T41" fmla="*/ 263 h 183"/>
                <a:gd name="T42" fmla="*/ 1 w 135"/>
                <a:gd name="T43" fmla="*/ 273 h 183"/>
                <a:gd name="T44" fmla="*/ 1 w 135"/>
                <a:gd name="T45" fmla="*/ 284 h 183"/>
                <a:gd name="T46" fmla="*/ 1 w 135"/>
                <a:gd name="T47" fmla="*/ 293 h 183"/>
                <a:gd name="T48" fmla="*/ 1 w 135"/>
                <a:gd name="T49" fmla="*/ 301 h 183"/>
                <a:gd name="T50" fmla="*/ 1 w 135"/>
                <a:gd name="T51" fmla="*/ 309 h 183"/>
                <a:gd name="T52" fmla="*/ 1 w 135"/>
                <a:gd name="T53" fmla="*/ 313 h 183"/>
                <a:gd name="T54" fmla="*/ 1 w 135"/>
                <a:gd name="T55" fmla="*/ 313 h 183"/>
                <a:gd name="T56" fmla="*/ 1 w 135"/>
                <a:gd name="T57" fmla="*/ 312 h 183"/>
                <a:gd name="T58" fmla="*/ 1 w 135"/>
                <a:gd name="T59" fmla="*/ 305 h 183"/>
                <a:gd name="T60" fmla="*/ 1 w 135"/>
                <a:gd name="T61" fmla="*/ 289 h 183"/>
                <a:gd name="T62" fmla="*/ 1 w 135"/>
                <a:gd name="T63" fmla="*/ 274 h 183"/>
                <a:gd name="T64" fmla="*/ 1 w 135"/>
                <a:gd name="T65" fmla="*/ 259 h 183"/>
                <a:gd name="T66" fmla="*/ 1 w 135"/>
                <a:gd name="T67" fmla="*/ 245 h 183"/>
                <a:gd name="T68" fmla="*/ 1 w 135"/>
                <a:gd name="T69" fmla="*/ 230 h 183"/>
                <a:gd name="T70" fmla="*/ 1 w 135"/>
                <a:gd name="T71" fmla="*/ 214 h 183"/>
                <a:gd name="T72" fmla="*/ 1 w 135"/>
                <a:gd name="T73" fmla="*/ 195 h 183"/>
                <a:gd name="T74" fmla="*/ 1 w 135"/>
                <a:gd name="T75" fmla="*/ 175 h 183"/>
                <a:gd name="T76" fmla="*/ 1 w 135"/>
                <a:gd name="T77" fmla="*/ 166 h 183"/>
                <a:gd name="T78" fmla="*/ 1 w 135"/>
                <a:gd name="T79" fmla="*/ 155 h 183"/>
                <a:gd name="T80" fmla="*/ 1 w 135"/>
                <a:gd name="T81" fmla="*/ 135 h 183"/>
                <a:gd name="T82" fmla="*/ 1 w 135"/>
                <a:gd name="T83" fmla="*/ 114 h 183"/>
                <a:gd name="T84" fmla="*/ 1 w 135"/>
                <a:gd name="T85" fmla="*/ 87 h 183"/>
                <a:gd name="T86" fmla="*/ 1 w 135"/>
                <a:gd name="T87" fmla="*/ 52 h 183"/>
                <a:gd name="T88" fmla="*/ 1 w 135"/>
                <a:gd name="T89" fmla="*/ 13 h 183"/>
                <a:gd name="T90" fmla="*/ 1 w 135"/>
                <a:gd name="T91" fmla="*/ 2 h 183"/>
                <a:gd name="T92" fmla="*/ 1 w 135"/>
                <a:gd name="T93" fmla="*/ 0 h 183"/>
                <a:gd name="T94" fmla="*/ 1 w 135"/>
                <a:gd name="T95" fmla="*/ 2 h 183"/>
                <a:gd name="T96" fmla="*/ 1 w 135"/>
                <a:gd name="T97" fmla="*/ 11 h 183"/>
                <a:gd name="T98" fmla="*/ 1 w 135"/>
                <a:gd name="T99" fmla="*/ 42 h 183"/>
                <a:gd name="T100" fmla="*/ 1 w 135"/>
                <a:gd name="T101" fmla="*/ 54 h 183"/>
                <a:gd name="T102" fmla="*/ 1 w 135"/>
                <a:gd name="T103" fmla="*/ 75 h 183"/>
                <a:gd name="T104" fmla="*/ 1 w 135"/>
                <a:gd name="T105" fmla="*/ 96 h 183"/>
                <a:gd name="T106" fmla="*/ 1 w 135"/>
                <a:gd name="T107" fmla="*/ 105 h 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83"/>
                <a:gd name="T164" fmla="*/ 135 w 135"/>
                <a:gd name="T165" fmla="*/ 183 h 1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83">
                  <a:moveTo>
                    <a:pt x="4" y="61"/>
                  </a:moveTo>
                  <a:lnTo>
                    <a:pt x="4" y="74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17" y="110"/>
                  </a:lnTo>
                  <a:lnTo>
                    <a:pt x="24" y="85"/>
                  </a:lnTo>
                  <a:lnTo>
                    <a:pt x="30" y="56"/>
                  </a:lnTo>
                  <a:lnTo>
                    <a:pt x="39" y="33"/>
                  </a:lnTo>
                  <a:lnTo>
                    <a:pt x="61" y="22"/>
                  </a:lnTo>
                  <a:lnTo>
                    <a:pt x="85" y="28"/>
                  </a:lnTo>
                  <a:lnTo>
                    <a:pt x="93" y="41"/>
                  </a:lnTo>
                  <a:lnTo>
                    <a:pt x="93" y="59"/>
                  </a:lnTo>
                  <a:lnTo>
                    <a:pt x="95" y="75"/>
                  </a:lnTo>
                  <a:lnTo>
                    <a:pt x="89" y="86"/>
                  </a:lnTo>
                  <a:lnTo>
                    <a:pt x="80" y="96"/>
                  </a:lnTo>
                  <a:lnTo>
                    <a:pt x="70" y="104"/>
                  </a:lnTo>
                  <a:lnTo>
                    <a:pt x="63" y="113"/>
                  </a:lnTo>
                  <a:lnTo>
                    <a:pt x="56" y="121"/>
                  </a:lnTo>
                  <a:lnTo>
                    <a:pt x="54" y="131"/>
                  </a:lnTo>
                  <a:lnTo>
                    <a:pt x="56" y="141"/>
                  </a:lnTo>
                  <a:lnTo>
                    <a:pt x="65" y="154"/>
                  </a:lnTo>
                  <a:lnTo>
                    <a:pt x="69" y="159"/>
                  </a:lnTo>
                  <a:lnTo>
                    <a:pt x="74" y="165"/>
                  </a:lnTo>
                  <a:lnTo>
                    <a:pt x="80" y="171"/>
                  </a:lnTo>
                  <a:lnTo>
                    <a:pt x="87" y="176"/>
                  </a:lnTo>
                  <a:lnTo>
                    <a:pt x="95" y="181"/>
                  </a:lnTo>
                  <a:lnTo>
                    <a:pt x="104" y="183"/>
                  </a:lnTo>
                  <a:lnTo>
                    <a:pt x="113" y="183"/>
                  </a:lnTo>
                  <a:lnTo>
                    <a:pt x="124" y="182"/>
                  </a:lnTo>
                  <a:lnTo>
                    <a:pt x="130" y="178"/>
                  </a:lnTo>
                  <a:lnTo>
                    <a:pt x="117" y="168"/>
                  </a:lnTo>
                  <a:lnTo>
                    <a:pt x="106" y="160"/>
                  </a:lnTo>
                  <a:lnTo>
                    <a:pt x="95" y="151"/>
                  </a:lnTo>
                  <a:lnTo>
                    <a:pt x="87" y="143"/>
                  </a:lnTo>
                  <a:lnTo>
                    <a:pt x="83" y="134"/>
                  </a:lnTo>
                  <a:lnTo>
                    <a:pt x="83" y="125"/>
                  </a:lnTo>
                  <a:lnTo>
                    <a:pt x="87" y="114"/>
                  </a:lnTo>
                  <a:lnTo>
                    <a:pt x="98" y="102"/>
                  </a:lnTo>
                  <a:lnTo>
                    <a:pt x="113" y="97"/>
                  </a:lnTo>
                  <a:lnTo>
                    <a:pt x="128" y="90"/>
                  </a:lnTo>
                  <a:lnTo>
                    <a:pt x="135" y="80"/>
                  </a:lnTo>
                  <a:lnTo>
                    <a:pt x="135" y="67"/>
                  </a:lnTo>
                  <a:lnTo>
                    <a:pt x="124" y="51"/>
                  </a:lnTo>
                  <a:lnTo>
                    <a:pt x="119" y="32"/>
                  </a:lnTo>
                  <a:lnTo>
                    <a:pt x="111" y="13"/>
                  </a:lnTo>
                  <a:lnTo>
                    <a:pt x="96" y="2"/>
                  </a:lnTo>
                  <a:lnTo>
                    <a:pt x="70" y="0"/>
                  </a:lnTo>
                  <a:lnTo>
                    <a:pt x="50" y="2"/>
                  </a:lnTo>
                  <a:lnTo>
                    <a:pt x="35" y="11"/>
                  </a:lnTo>
                  <a:lnTo>
                    <a:pt x="26" y="22"/>
                  </a:lnTo>
                  <a:lnTo>
                    <a:pt x="19" y="34"/>
                  </a:lnTo>
                  <a:lnTo>
                    <a:pt x="13" y="45"/>
                  </a:lnTo>
                  <a:lnTo>
                    <a:pt x="9" y="55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</p:grp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44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Неке од тема на предмету (2/2)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59B9B34-5899-D4DE-47C4-DF3B5BF93C68}"/>
              </a:ext>
            </a:extLst>
          </p:cNvPr>
          <p:cNvSpPr txBox="1">
            <a:spLocks noChangeArrowheads="1"/>
          </p:cNvSpPr>
          <p:nvPr/>
        </p:nvSpPr>
        <p:spPr>
          <a:xfrm>
            <a:off x="721806" y="1467059"/>
            <a:ext cx="7668568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Применити </a:t>
            </a:r>
            <a:r>
              <a:rPr lang="ru-RU" altLang="sr-Latn-R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системски приступ</a:t>
            </a: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оквиру концепта друштвене одговорности организациј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just">
              <a:lnSpc>
                <a:spcPct val="80000"/>
              </a:lnSpc>
            </a:pPr>
            <a:endParaRPr lang="ru-RU" altLang="sr-Latn-R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Размотрити и улогу државне управе у подстицању друштвене одговорности организација – однос закона и добровољних иницијатива;</a:t>
            </a:r>
          </a:p>
          <a:p>
            <a:pPr algn="just">
              <a:lnSpc>
                <a:spcPct val="80000"/>
              </a:lnSpc>
            </a:pPr>
            <a:endParaRPr lang="ru-RU" altLang="sr-Latn-R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Какав би могао бити </a:t>
            </a:r>
            <a:r>
              <a:rPr lang="ru-RU" altLang="sr-Latn-R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 процеса </a:t>
            </a: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уређења области друштвене одговорности организација, од стране државне управе;</a:t>
            </a:r>
          </a:p>
          <a:p>
            <a:pPr algn="just">
              <a:lnSpc>
                <a:spcPct val="80000"/>
              </a:lnSpc>
            </a:pPr>
            <a:endParaRPr lang="ru-RU" altLang="sr-Latn-R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система менаџмента:</a:t>
            </a:r>
          </a:p>
          <a:p>
            <a:pPr lvl="1"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канадски,</a:t>
            </a:r>
          </a:p>
          <a:p>
            <a:pPr lvl="1" algn="just">
              <a:lnSpc>
                <a:spcPct val="80000"/>
              </a:lnSpc>
            </a:pPr>
            <a:r>
              <a:rPr lang="ru-RU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британски,</a:t>
            </a:r>
          </a:p>
          <a:p>
            <a:pPr lvl="1" algn="just">
              <a:lnSpc>
                <a:spcPct val="80000"/>
              </a:lnSpc>
            </a:pP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 Jones </a:t>
            </a:r>
            <a:r>
              <a:rPr lang="sr-Cyrl-C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 вредновања учинка,</a:t>
            </a:r>
            <a:endParaRPr lang="ru-RU" altLang="sr-Latn-R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ru-RU" altLang="sr-Latn-R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ИСО 26000.</a:t>
            </a:r>
            <a:endParaRPr lang="sr-Latn-RS" altLang="sr-Latn-R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80000"/>
              </a:lnSpc>
            </a:pPr>
            <a:endParaRPr lang="en-US" altLang="sr-Latn-R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Размотрити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улогу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концепта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друштвене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одговорности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менаџменту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ланаца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снабдевања</a:t>
            </a:r>
            <a:r>
              <a:rPr lang="en-US" altLang="sr-Latn-R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endParaRPr lang="ru-RU" altLang="sr-Latn-R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u-RU" altLang="sr-Latn-RS" sz="1600" dirty="0">
              <a:latin typeface="Comic Sans MS" panose="030F0702030302020204" pitchFamily="66" charset="0"/>
            </a:endParaRPr>
          </a:p>
        </p:txBody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FCC24A02-F771-7D50-F615-123BFCDEF919}"/>
              </a:ext>
            </a:extLst>
          </p:cNvPr>
          <p:cNvGrpSpPr>
            <a:grpSpLocks/>
          </p:cNvGrpSpPr>
          <p:nvPr/>
        </p:nvGrpSpPr>
        <p:grpSpPr bwMode="auto">
          <a:xfrm>
            <a:off x="9081060" y="1782971"/>
            <a:ext cx="2209800" cy="3787775"/>
            <a:chOff x="4387" y="1498"/>
            <a:chExt cx="1181" cy="238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B891A51E-E77B-0884-957F-DC06400E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551"/>
              <a:ext cx="1091" cy="925"/>
            </a:xfrm>
            <a:custGeom>
              <a:avLst/>
              <a:gdLst>
                <a:gd name="T0" fmla="*/ 1 w 2181"/>
                <a:gd name="T1" fmla="*/ 107 h 901"/>
                <a:gd name="T2" fmla="*/ 1 w 2181"/>
                <a:gd name="T3" fmla="*/ 85 h 901"/>
                <a:gd name="T4" fmla="*/ 1 w 2181"/>
                <a:gd name="T5" fmla="*/ 81 h 901"/>
                <a:gd name="T6" fmla="*/ 1 w 2181"/>
                <a:gd name="T7" fmla="*/ 116 h 901"/>
                <a:gd name="T8" fmla="*/ 1 w 2181"/>
                <a:gd name="T9" fmla="*/ 254 h 901"/>
                <a:gd name="T10" fmla="*/ 1 w 2181"/>
                <a:gd name="T11" fmla="*/ 451 h 901"/>
                <a:gd name="T12" fmla="*/ 1 w 2181"/>
                <a:gd name="T13" fmla="*/ 586 h 901"/>
                <a:gd name="T14" fmla="*/ 0 w 2181"/>
                <a:gd name="T15" fmla="*/ 694 h 901"/>
                <a:gd name="T16" fmla="*/ 1 w 2181"/>
                <a:gd name="T17" fmla="*/ 803 h 901"/>
                <a:gd name="T18" fmla="*/ 1 w 2181"/>
                <a:gd name="T19" fmla="*/ 893 h 901"/>
                <a:gd name="T20" fmla="*/ 1 w 2181"/>
                <a:gd name="T21" fmla="*/ 1020 h 901"/>
                <a:gd name="T22" fmla="*/ 1 w 2181"/>
                <a:gd name="T23" fmla="*/ 1186 h 901"/>
                <a:gd name="T24" fmla="*/ 1 w 2181"/>
                <a:gd name="T25" fmla="*/ 1289 h 901"/>
                <a:gd name="T26" fmla="*/ 1 w 2181"/>
                <a:gd name="T27" fmla="*/ 1323 h 901"/>
                <a:gd name="T28" fmla="*/ 1 w 2181"/>
                <a:gd name="T29" fmla="*/ 1371 h 901"/>
                <a:gd name="T30" fmla="*/ 1 w 2181"/>
                <a:gd name="T31" fmla="*/ 1447 h 901"/>
                <a:gd name="T32" fmla="*/ 1 w 2181"/>
                <a:gd name="T33" fmla="*/ 1503 h 901"/>
                <a:gd name="T34" fmla="*/ 1 w 2181"/>
                <a:gd name="T35" fmla="*/ 1526 h 901"/>
                <a:gd name="T36" fmla="*/ 1 w 2181"/>
                <a:gd name="T37" fmla="*/ 1481 h 901"/>
                <a:gd name="T38" fmla="*/ 1 w 2181"/>
                <a:gd name="T39" fmla="*/ 1435 h 901"/>
                <a:gd name="T40" fmla="*/ 1 w 2181"/>
                <a:gd name="T41" fmla="*/ 1397 h 901"/>
                <a:gd name="T42" fmla="*/ 1 w 2181"/>
                <a:gd name="T43" fmla="*/ 1372 h 901"/>
                <a:gd name="T44" fmla="*/ 1 w 2181"/>
                <a:gd name="T45" fmla="*/ 1362 h 901"/>
                <a:gd name="T46" fmla="*/ 1 w 2181"/>
                <a:gd name="T47" fmla="*/ 1385 h 901"/>
                <a:gd name="T48" fmla="*/ 1 w 2181"/>
                <a:gd name="T49" fmla="*/ 1415 h 901"/>
                <a:gd name="T50" fmla="*/ 1 w 2181"/>
                <a:gd name="T51" fmla="*/ 1443 h 901"/>
                <a:gd name="T52" fmla="*/ 1 w 2181"/>
                <a:gd name="T53" fmla="*/ 1451 h 901"/>
                <a:gd name="T54" fmla="*/ 1 w 2181"/>
                <a:gd name="T55" fmla="*/ 1448 h 901"/>
                <a:gd name="T56" fmla="*/ 1 w 2181"/>
                <a:gd name="T57" fmla="*/ 1434 h 901"/>
                <a:gd name="T58" fmla="*/ 1 w 2181"/>
                <a:gd name="T59" fmla="*/ 1425 h 901"/>
                <a:gd name="T60" fmla="*/ 1 w 2181"/>
                <a:gd name="T61" fmla="*/ 1397 h 901"/>
                <a:gd name="T62" fmla="*/ 1 w 2181"/>
                <a:gd name="T63" fmla="*/ 1281 h 901"/>
                <a:gd name="T64" fmla="*/ 1 w 2181"/>
                <a:gd name="T65" fmla="*/ 1225 h 901"/>
                <a:gd name="T66" fmla="*/ 1 w 2181"/>
                <a:gd name="T67" fmla="*/ 1171 h 901"/>
                <a:gd name="T68" fmla="*/ 1 w 2181"/>
                <a:gd name="T69" fmla="*/ 1067 h 901"/>
                <a:gd name="T70" fmla="*/ 1 w 2181"/>
                <a:gd name="T71" fmla="*/ 919 h 901"/>
                <a:gd name="T72" fmla="*/ 1 w 2181"/>
                <a:gd name="T73" fmla="*/ 827 h 901"/>
                <a:gd name="T74" fmla="*/ 1 w 2181"/>
                <a:gd name="T75" fmla="*/ 754 h 901"/>
                <a:gd name="T76" fmla="*/ 1 w 2181"/>
                <a:gd name="T77" fmla="*/ 652 h 901"/>
                <a:gd name="T78" fmla="*/ 1 w 2181"/>
                <a:gd name="T79" fmla="*/ 537 h 901"/>
                <a:gd name="T80" fmla="*/ 1 w 2181"/>
                <a:gd name="T81" fmla="*/ 423 h 901"/>
                <a:gd name="T82" fmla="*/ 1 w 2181"/>
                <a:gd name="T83" fmla="*/ 292 h 901"/>
                <a:gd name="T84" fmla="*/ 1 w 2181"/>
                <a:gd name="T85" fmla="*/ 215 h 901"/>
                <a:gd name="T86" fmla="*/ 1 w 2181"/>
                <a:gd name="T87" fmla="*/ 184 h 901"/>
                <a:gd name="T88" fmla="*/ 1 w 2181"/>
                <a:gd name="T89" fmla="*/ 179 h 901"/>
                <a:gd name="T90" fmla="*/ 1 w 2181"/>
                <a:gd name="T91" fmla="*/ 195 h 901"/>
                <a:gd name="T92" fmla="*/ 1 w 2181"/>
                <a:gd name="T93" fmla="*/ 137 h 901"/>
                <a:gd name="T94" fmla="*/ 1 w 2181"/>
                <a:gd name="T95" fmla="*/ 77 h 901"/>
                <a:gd name="T96" fmla="*/ 1 w 2181"/>
                <a:gd name="T97" fmla="*/ 56 h 901"/>
                <a:gd name="T98" fmla="*/ 1 w 2181"/>
                <a:gd name="T99" fmla="*/ 54 h 901"/>
                <a:gd name="T100" fmla="*/ 1 w 2181"/>
                <a:gd name="T101" fmla="*/ 65 h 901"/>
                <a:gd name="T102" fmla="*/ 1 w 2181"/>
                <a:gd name="T103" fmla="*/ 112 h 901"/>
                <a:gd name="T104" fmla="*/ 1 w 2181"/>
                <a:gd name="T105" fmla="*/ 51 h 901"/>
                <a:gd name="T106" fmla="*/ 1 w 2181"/>
                <a:gd name="T107" fmla="*/ 0 h 901"/>
                <a:gd name="T108" fmla="*/ 1 w 2181"/>
                <a:gd name="T109" fmla="*/ 5 h 901"/>
                <a:gd name="T110" fmla="*/ 1 w 2181"/>
                <a:gd name="T111" fmla="*/ 17 h 901"/>
                <a:gd name="T112" fmla="*/ 1 w 2181"/>
                <a:gd name="T113" fmla="*/ 56 h 901"/>
                <a:gd name="T114" fmla="*/ 1 w 2181"/>
                <a:gd name="T115" fmla="*/ 110 h 9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81"/>
                <a:gd name="T175" fmla="*/ 0 h 901"/>
                <a:gd name="T176" fmla="*/ 2181 w 2181"/>
                <a:gd name="T177" fmla="*/ 901 h 9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81" h="901">
                  <a:moveTo>
                    <a:pt x="737" y="74"/>
                  </a:moveTo>
                  <a:lnTo>
                    <a:pt x="716" y="70"/>
                  </a:lnTo>
                  <a:lnTo>
                    <a:pt x="694" y="66"/>
                  </a:lnTo>
                  <a:lnTo>
                    <a:pt x="668" y="63"/>
                  </a:lnTo>
                  <a:lnTo>
                    <a:pt x="638" y="59"/>
                  </a:lnTo>
                  <a:lnTo>
                    <a:pt x="607" y="55"/>
                  </a:lnTo>
                  <a:lnTo>
                    <a:pt x="574" y="53"/>
                  </a:lnTo>
                  <a:lnTo>
                    <a:pt x="538" y="51"/>
                  </a:lnTo>
                  <a:lnTo>
                    <a:pt x="503" y="48"/>
                  </a:lnTo>
                  <a:lnTo>
                    <a:pt x="468" y="48"/>
                  </a:lnTo>
                  <a:lnTo>
                    <a:pt x="431" y="48"/>
                  </a:lnTo>
                  <a:lnTo>
                    <a:pt x="396" y="49"/>
                  </a:lnTo>
                  <a:lnTo>
                    <a:pt x="361" y="52"/>
                  </a:lnTo>
                  <a:lnTo>
                    <a:pt x="325" y="55"/>
                  </a:lnTo>
                  <a:lnTo>
                    <a:pt x="294" y="62"/>
                  </a:lnTo>
                  <a:lnTo>
                    <a:pt x="262" y="69"/>
                  </a:lnTo>
                  <a:lnTo>
                    <a:pt x="235" y="78"/>
                  </a:lnTo>
                  <a:lnTo>
                    <a:pt x="187" y="100"/>
                  </a:lnTo>
                  <a:lnTo>
                    <a:pt x="148" y="125"/>
                  </a:lnTo>
                  <a:lnTo>
                    <a:pt x="118" y="151"/>
                  </a:lnTo>
                  <a:lnTo>
                    <a:pt x="100" y="178"/>
                  </a:lnTo>
                  <a:lnTo>
                    <a:pt x="94" y="207"/>
                  </a:lnTo>
                  <a:lnTo>
                    <a:pt x="100" y="237"/>
                  </a:lnTo>
                  <a:lnTo>
                    <a:pt x="120" y="267"/>
                  </a:lnTo>
                  <a:lnTo>
                    <a:pt x="155" y="300"/>
                  </a:lnTo>
                  <a:lnTo>
                    <a:pt x="112" y="316"/>
                  </a:lnTo>
                  <a:lnTo>
                    <a:pt x="77" y="332"/>
                  </a:lnTo>
                  <a:lnTo>
                    <a:pt x="50" y="347"/>
                  </a:lnTo>
                  <a:lnTo>
                    <a:pt x="29" y="363"/>
                  </a:lnTo>
                  <a:lnTo>
                    <a:pt x="14" y="379"/>
                  </a:lnTo>
                  <a:lnTo>
                    <a:pt x="5" y="395"/>
                  </a:lnTo>
                  <a:lnTo>
                    <a:pt x="0" y="410"/>
                  </a:lnTo>
                  <a:lnTo>
                    <a:pt x="0" y="426"/>
                  </a:lnTo>
                  <a:lnTo>
                    <a:pt x="3" y="442"/>
                  </a:lnTo>
                  <a:lnTo>
                    <a:pt x="11" y="459"/>
                  </a:lnTo>
                  <a:lnTo>
                    <a:pt x="24" y="475"/>
                  </a:lnTo>
                  <a:lnTo>
                    <a:pt x="40" y="489"/>
                  </a:lnTo>
                  <a:lnTo>
                    <a:pt x="62" y="504"/>
                  </a:lnTo>
                  <a:lnTo>
                    <a:pt x="90" y="517"/>
                  </a:lnTo>
                  <a:lnTo>
                    <a:pt x="124" y="529"/>
                  </a:lnTo>
                  <a:lnTo>
                    <a:pt x="162" y="539"/>
                  </a:lnTo>
                  <a:lnTo>
                    <a:pt x="137" y="558"/>
                  </a:lnTo>
                  <a:lnTo>
                    <a:pt x="116" y="580"/>
                  </a:lnTo>
                  <a:lnTo>
                    <a:pt x="100" y="604"/>
                  </a:lnTo>
                  <a:lnTo>
                    <a:pt x="88" y="630"/>
                  </a:lnTo>
                  <a:lnTo>
                    <a:pt x="83" y="655"/>
                  </a:lnTo>
                  <a:lnTo>
                    <a:pt x="83" y="679"/>
                  </a:lnTo>
                  <a:lnTo>
                    <a:pt x="92" y="701"/>
                  </a:lnTo>
                  <a:lnTo>
                    <a:pt x="107" y="720"/>
                  </a:lnTo>
                  <a:lnTo>
                    <a:pt x="127" y="736"/>
                  </a:lnTo>
                  <a:lnTo>
                    <a:pt x="150" y="751"/>
                  </a:lnTo>
                  <a:lnTo>
                    <a:pt x="172" y="762"/>
                  </a:lnTo>
                  <a:lnTo>
                    <a:pt x="196" y="771"/>
                  </a:lnTo>
                  <a:lnTo>
                    <a:pt x="222" y="777"/>
                  </a:lnTo>
                  <a:lnTo>
                    <a:pt x="246" y="781"/>
                  </a:lnTo>
                  <a:lnTo>
                    <a:pt x="272" y="782"/>
                  </a:lnTo>
                  <a:lnTo>
                    <a:pt x="296" y="780"/>
                  </a:lnTo>
                  <a:lnTo>
                    <a:pt x="290" y="788"/>
                  </a:lnTo>
                  <a:lnTo>
                    <a:pt x="287" y="799"/>
                  </a:lnTo>
                  <a:lnTo>
                    <a:pt x="285" y="809"/>
                  </a:lnTo>
                  <a:lnTo>
                    <a:pt x="288" y="820"/>
                  </a:lnTo>
                  <a:lnTo>
                    <a:pt x="292" y="832"/>
                  </a:lnTo>
                  <a:lnTo>
                    <a:pt x="301" y="843"/>
                  </a:lnTo>
                  <a:lnTo>
                    <a:pt x="312" y="854"/>
                  </a:lnTo>
                  <a:lnTo>
                    <a:pt x="327" y="863"/>
                  </a:lnTo>
                  <a:lnTo>
                    <a:pt x="346" y="873"/>
                  </a:lnTo>
                  <a:lnTo>
                    <a:pt x="366" y="881"/>
                  </a:lnTo>
                  <a:lnTo>
                    <a:pt x="392" y="889"/>
                  </a:lnTo>
                  <a:lnTo>
                    <a:pt x="422" y="895"/>
                  </a:lnTo>
                  <a:lnTo>
                    <a:pt x="457" y="898"/>
                  </a:lnTo>
                  <a:lnTo>
                    <a:pt x="494" y="901"/>
                  </a:lnTo>
                  <a:lnTo>
                    <a:pt x="537" y="900"/>
                  </a:lnTo>
                  <a:lnTo>
                    <a:pt x="583" y="897"/>
                  </a:lnTo>
                  <a:lnTo>
                    <a:pt x="609" y="890"/>
                  </a:lnTo>
                  <a:lnTo>
                    <a:pt x="635" y="883"/>
                  </a:lnTo>
                  <a:lnTo>
                    <a:pt x="661" y="875"/>
                  </a:lnTo>
                  <a:lnTo>
                    <a:pt x="687" y="868"/>
                  </a:lnTo>
                  <a:lnTo>
                    <a:pt x="712" y="861"/>
                  </a:lnTo>
                  <a:lnTo>
                    <a:pt x="738" y="855"/>
                  </a:lnTo>
                  <a:lnTo>
                    <a:pt x="764" y="849"/>
                  </a:lnTo>
                  <a:lnTo>
                    <a:pt x="788" y="841"/>
                  </a:lnTo>
                  <a:lnTo>
                    <a:pt x="812" y="837"/>
                  </a:lnTo>
                  <a:lnTo>
                    <a:pt x="837" y="831"/>
                  </a:lnTo>
                  <a:lnTo>
                    <a:pt x="857" y="826"/>
                  </a:lnTo>
                  <a:lnTo>
                    <a:pt x="879" y="821"/>
                  </a:lnTo>
                  <a:lnTo>
                    <a:pt x="898" y="816"/>
                  </a:lnTo>
                  <a:lnTo>
                    <a:pt x="916" y="812"/>
                  </a:lnTo>
                  <a:lnTo>
                    <a:pt x="933" y="810"/>
                  </a:lnTo>
                  <a:lnTo>
                    <a:pt x="948" y="808"/>
                  </a:lnTo>
                  <a:lnTo>
                    <a:pt x="964" y="806"/>
                  </a:lnTo>
                  <a:lnTo>
                    <a:pt x="985" y="806"/>
                  </a:lnTo>
                  <a:lnTo>
                    <a:pt x="1011" y="806"/>
                  </a:lnTo>
                  <a:lnTo>
                    <a:pt x="1040" y="809"/>
                  </a:lnTo>
                  <a:lnTo>
                    <a:pt x="1072" y="811"/>
                  </a:lnTo>
                  <a:lnTo>
                    <a:pt x="1107" y="815"/>
                  </a:lnTo>
                  <a:lnTo>
                    <a:pt x="1142" y="818"/>
                  </a:lnTo>
                  <a:lnTo>
                    <a:pt x="1179" y="823"/>
                  </a:lnTo>
                  <a:lnTo>
                    <a:pt x="1214" y="827"/>
                  </a:lnTo>
                  <a:lnTo>
                    <a:pt x="1251" y="832"/>
                  </a:lnTo>
                  <a:lnTo>
                    <a:pt x="1285" y="837"/>
                  </a:lnTo>
                  <a:lnTo>
                    <a:pt x="1316" y="841"/>
                  </a:lnTo>
                  <a:lnTo>
                    <a:pt x="1344" y="845"/>
                  </a:lnTo>
                  <a:lnTo>
                    <a:pt x="1368" y="849"/>
                  </a:lnTo>
                  <a:lnTo>
                    <a:pt x="1388" y="852"/>
                  </a:lnTo>
                  <a:lnTo>
                    <a:pt x="1403" y="855"/>
                  </a:lnTo>
                  <a:lnTo>
                    <a:pt x="1418" y="857"/>
                  </a:lnTo>
                  <a:lnTo>
                    <a:pt x="1435" y="857"/>
                  </a:lnTo>
                  <a:lnTo>
                    <a:pt x="1455" y="858"/>
                  </a:lnTo>
                  <a:lnTo>
                    <a:pt x="1477" y="858"/>
                  </a:lnTo>
                  <a:lnTo>
                    <a:pt x="1500" y="857"/>
                  </a:lnTo>
                  <a:lnTo>
                    <a:pt x="1525" y="856"/>
                  </a:lnTo>
                  <a:lnTo>
                    <a:pt x="1551" y="855"/>
                  </a:lnTo>
                  <a:lnTo>
                    <a:pt x="1577" y="854"/>
                  </a:lnTo>
                  <a:lnTo>
                    <a:pt x="1603" y="852"/>
                  </a:lnTo>
                  <a:lnTo>
                    <a:pt x="1629" y="850"/>
                  </a:lnTo>
                  <a:lnTo>
                    <a:pt x="1653" y="848"/>
                  </a:lnTo>
                  <a:lnTo>
                    <a:pt x="1675" y="846"/>
                  </a:lnTo>
                  <a:lnTo>
                    <a:pt x="1696" y="845"/>
                  </a:lnTo>
                  <a:lnTo>
                    <a:pt x="1712" y="843"/>
                  </a:lnTo>
                  <a:lnTo>
                    <a:pt x="1727" y="843"/>
                  </a:lnTo>
                  <a:lnTo>
                    <a:pt x="1738" y="841"/>
                  </a:lnTo>
                  <a:lnTo>
                    <a:pt x="1759" y="839"/>
                  </a:lnTo>
                  <a:lnTo>
                    <a:pt x="1783" y="834"/>
                  </a:lnTo>
                  <a:lnTo>
                    <a:pt x="1809" y="826"/>
                  </a:lnTo>
                  <a:lnTo>
                    <a:pt x="1835" y="814"/>
                  </a:lnTo>
                  <a:lnTo>
                    <a:pt x="1857" y="798"/>
                  </a:lnTo>
                  <a:lnTo>
                    <a:pt x="1874" y="780"/>
                  </a:lnTo>
                  <a:lnTo>
                    <a:pt x="1885" y="757"/>
                  </a:lnTo>
                  <a:lnTo>
                    <a:pt x="1885" y="729"/>
                  </a:lnTo>
                  <a:lnTo>
                    <a:pt x="1924" y="730"/>
                  </a:lnTo>
                  <a:lnTo>
                    <a:pt x="1961" y="729"/>
                  </a:lnTo>
                  <a:lnTo>
                    <a:pt x="1996" y="725"/>
                  </a:lnTo>
                  <a:lnTo>
                    <a:pt x="2027" y="720"/>
                  </a:lnTo>
                  <a:lnTo>
                    <a:pt x="2057" y="712"/>
                  </a:lnTo>
                  <a:lnTo>
                    <a:pt x="2081" y="703"/>
                  </a:lnTo>
                  <a:lnTo>
                    <a:pt x="2103" y="693"/>
                  </a:lnTo>
                  <a:lnTo>
                    <a:pt x="2120" y="679"/>
                  </a:lnTo>
                  <a:lnTo>
                    <a:pt x="2135" y="665"/>
                  </a:lnTo>
                  <a:lnTo>
                    <a:pt x="2146" y="648"/>
                  </a:lnTo>
                  <a:lnTo>
                    <a:pt x="2153" y="630"/>
                  </a:lnTo>
                  <a:lnTo>
                    <a:pt x="2155" y="609"/>
                  </a:lnTo>
                  <a:lnTo>
                    <a:pt x="2151" y="588"/>
                  </a:lnTo>
                  <a:lnTo>
                    <a:pt x="2137" y="567"/>
                  </a:lnTo>
                  <a:lnTo>
                    <a:pt x="2111" y="544"/>
                  </a:lnTo>
                  <a:lnTo>
                    <a:pt x="2074" y="522"/>
                  </a:lnTo>
                  <a:lnTo>
                    <a:pt x="2101" y="511"/>
                  </a:lnTo>
                  <a:lnTo>
                    <a:pt x="2125" y="500"/>
                  </a:lnTo>
                  <a:lnTo>
                    <a:pt x="2146" y="490"/>
                  </a:lnTo>
                  <a:lnTo>
                    <a:pt x="2162" y="479"/>
                  </a:lnTo>
                  <a:lnTo>
                    <a:pt x="2174" y="468"/>
                  </a:lnTo>
                  <a:lnTo>
                    <a:pt x="2179" y="458"/>
                  </a:lnTo>
                  <a:lnTo>
                    <a:pt x="2181" y="445"/>
                  </a:lnTo>
                  <a:lnTo>
                    <a:pt x="2179" y="432"/>
                  </a:lnTo>
                  <a:lnTo>
                    <a:pt x="2174" y="418"/>
                  </a:lnTo>
                  <a:lnTo>
                    <a:pt x="2166" y="402"/>
                  </a:lnTo>
                  <a:lnTo>
                    <a:pt x="2157" y="386"/>
                  </a:lnTo>
                  <a:lnTo>
                    <a:pt x="2142" y="368"/>
                  </a:lnTo>
                  <a:lnTo>
                    <a:pt x="2122" y="351"/>
                  </a:lnTo>
                  <a:lnTo>
                    <a:pt x="2098" y="334"/>
                  </a:lnTo>
                  <a:lnTo>
                    <a:pt x="2064" y="317"/>
                  </a:lnTo>
                  <a:lnTo>
                    <a:pt x="2022" y="300"/>
                  </a:lnTo>
                  <a:lnTo>
                    <a:pt x="2040" y="284"/>
                  </a:lnTo>
                  <a:lnTo>
                    <a:pt x="2062" y="267"/>
                  </a:lnTo>
                  <a:lnTo>
                    <a:pt x="2085" y="250"/>
                  </a:lnTo>
                  <a:lnTo>
                    <a:pt x="2105" y="231"/>
                  </a:lnTo>
                  <a:lnTo>
                    <a:pt x="2120" y="212"/>
                  </a:lnTo>
                  <a:lnTo>
                    <a:pt x="2127" y="191"/>
                  </a:lnTo>
                  <a:lnTo>
                    <a:pt x="2122" y="172"/>
                  </a:lnTo>
                  <a:lnTo>
                    <a:pt x="2103" y="151"/>
                  </a:lnTo>
                  <a:lnTo>
                    <a:pt x="2088" y="141"/>
                  </a:lnTo>
                  <a:lnTo>
                    <a:pt x="2075" y="133"/>
                  </a:lnTo>
                  <a:lnTo>
                    <a:pt x="2061" y="127"/>
                  </a:lnTo>
                  <a:lnTo>
                    <a:pt x="2044" y="121"/>
                  </a:lnTo>
                  <a:lnTo>
                    <a:pt x="2027" y="115"/>
                  </a:lnTo>
                  <a:lnTo>
                    <a:pt x="2011" y="111"/>
                  </a:lnTo>
                  <a:lnTo>
                    <a:pt x="1992" y="109"/>
                  </a:lnTo>
                  <a:lnTo>
                    <a:pt x="1974" y="106"/>
                  </a:lnTo>
                  <a:lnTo>
                    <a:pt x="1951" y="105"/>
                  </a:lnTo>
                  <a:lnTo>
                    <a:pt x="1929" y="105"/>
                  </a:lnTo>
                  <a:lnTo>
                    <a:pt x="1907" y="106"/>
                  </a:lnTo>
                  <a:lnTo>
                    <a:pt x="1881" y="108"/>
                  </a:lnTo>
                  <a:lnTo>
                    <a:pt x="1853" y="110"/>
                  </a:lnTo>
                  <a:lnTo>
                    <a:pt x="1825" y="112"/>
                  </a:lnTo>
                  <a:lnTo>
                    <a:pt x="1794" y="116"/>
                  </a:lnTo>
                  <a:lnTo>
                    <a:pt x="1761" y="121"/>
                  </a:lnTo>
                  <a:lnTo>
                    <a:pt x="1766" y="106"/>
                  </a:lnTo>
                  <a:lnTo>
                    <a:pt x="1768" y="94"/>
                  </a:lnTo>
                  <a:lnTo>
                    <a:pt x="1768" y="82"/>
                  </a:lnTo>
                  <a:lnTo>
                    <a:pt x="1762" y="71"/>
                  </a:lnTo>
                  <a:lnTo>
                    <a:pt x="1755" y="62"/>
                  </a:lnTo>
                  <a:lnTo>
                    <a:pt x="1744" y="53"/>
                  </a:lnTo>
                  <a:lnTo>
                    <a:pt x="1729" y="47"/>
                  </a:lnTo>
                  <a:lnTo>
                    <a:pt x="1709" y="42"/>
                  </a:lnTo>
                  <a:lnTo>
                    <a:pt x="1696" y="40"/>
                  </a:lnTo>
                  <a:lnTo>
                    <a:pt x="1681" y="39"/>
                  </a:lnTo>
                  <a:lnTo>
                    <a:pt x="1664" y="36"/>
                  </a:lnTo>
                  <a:lnTo>
                    <a:pt x="1646" y="35"/>
                  </a:lnTo>
                  <a:lnTo>
                    <a:pt x="1625" y="34"/>
                  </a:lnTo>
                  <a:lnTo>
                    <a:pt x="1603" y="34"/>
                  </a:lnTo>
                  <a:lnTo>
                    <a:pt x="1581" y="34"/>
                  </a:lnTo>
                  <a:lnTo>
                    <a:pt x="1555" y="34"/>
                  </a:lnTo>
                  <a:lnTo>
                    <a:pt x="1529" y="36"/>
                  </a:lnTo>
                  <a:lnTo>
                    <a:pt x="1501" y="39"/>
                  </a:lnTo>
                  <a:lnTo>
                    <a:pt x="1474" y="41"/>
                  </a:lnTo>
                  <a:lnTo>
                    <a:pt x="1444" y="46"/>
                  </a:lnTo>
                  <a:lnTo>
                    <a:pt x="1414" y="52"/>
                  </a:lnTo>
                  <a:lnTo>
                    <a:pt x="1385" y="58"/>
                  </a:lnTo>
                  <a:lnTo>
                    <a:pt x="1353" y="66"/>
                  </a:lnTo>
                  <a:lnTo>
                    <a:pt x="1322" y="76"/>
                  </a:lnTo>
                  <a:lnTo>
                    <a:pt x="1309" y="60"/>
                  </a:lnTo>
                  <a:lnTo>
                    <a:pt x="1292" y="45"/>
                  </a:lnTo>
                  <a:lnTo>
                    <a:pt x="1272" y="31"/>
                  </a:lnTo>
                  <a:lnTo>
                    <a:pt x="1246" y="19"/>
                  </a:lnTo>
                  <a:lnTo>
                    <a:pt x="1216" y="9"/>
                  </a:lnTo>
                  <a:lnTo>
                    <a:pt x="1183" y="3"/>
                  </a:lnTo>
                  <a:lnTo>
                    <a:pt x="1144" y="0"/>
                  </a:lnTo>
                  <a:lnTo>
                    <a:pt x="1101" y="0"/>
                  </a:lnTo>
                  <a:lnTo>
                    <a:pt x="1077" y="1"/>
                  </a:lnTo>
                  <a:lnTo>
                    <a:pt x="1053" y="2"/>
                  </a:lnTo>
                  <a:lnTo>
                    <a:pt x="1029" y="5"/>
                  </a:lnTo>
                  <a:lnTo>
                    <a:pt x="1005" y="7"/>
                  </a:lnTo>
                  <a:lnTo>
                    <a:pt x="981" y="9"/>
                  </a:lnTo>
                  <a:lnTo>
                    <a:pt x="957" y="13"/>
                  </a:lnTo>
                  <a:lnTo>
                    <a:pt x="933" y="17"/>
                  </a:lnTo>
                  <a:lnTo>
                    <a:pt x="909" y="20"/>
                  </a:lnTo>
                  <a:lnTo>
                    <a:pt x="885" y="25"/>
                  </a:lnTo>
                  <a:lnTo>
                    <a:pt x="861" y="30"/>
                  </a:lnTo>
                  <a:lnTo>
                    <a:pt x="838" y="36"/>
                  </a:lnTo>
                  <a:lnTo>
                    <a:pt x="816" y="42"/>
                  </a:lnTo>
                  <a:lnTo>
                    <a:pt x="794" y="49"/>
                  </a:lnTo>
                  <a:lnTo>
                    <a:pt x="774" y="57"/>
                  </a:lnTo>
                  <a:lnTo>
                    <a:pt x="755" y="65"/>
                  </a:lnTo>
                  <a:lnTo>
                    <a:pt x="73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F3383E0-D722-E618-FFB9-B9148793C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498"/>
              <a:ext cx="1131" cy="2386"/>
            </a:xfrm>
            <a:custGeom>
              <a:avLst/>
              <a:gdLst>
                <a:gd name="T0" fmla="*/ 0 w 2263"/>
                <a:gd name="T1" fmla="*/ 3474 h 2323"/>
                <a:gd name="T2" fmla="*/ 0 w 2263"/>
                <a:gd name="T3" fmla="*/ 3481 h 2323"/>
                <a:gd name="T4" fmla="*/ 0 w 2263"/>
                <a:gd name="T5" fmla="*/ 3282 h 2323"/>
                <a:gd name="T6" fmla="*/ 0 w 2263"/>
                <a:gd name="T7" fmla="*/ 2774 h 2323"/>
                <a:gd name="T8" fmla="*/ 0 w 2263"/>
                <a:gd name="T9" fmla="*/ 3108 h 2323"/>
                <a:gd name="T10" fmla="*/ 0 w 2263"/>
                <a:gd name="T11" fmla="*/ 3872 h 2323"/>
                <a:gd name="T12" fmla="*/ 0 w 2263"/>
                <a:gd name="T13" fmla="*/ 3163 h 2323"/>
                <a:gd name="T14" fmla="*/ 0 w 2263"/>
                <a:gd name="T15" fmla="*/ 2999 h 2323"/>
                <a:gd name="T16" fmla="*/ 0 w 2263"/>
                <a:gd name="T17" fmla="*/ 2522 h 2323"/>
                <a:gd name="T18" fmla="*/ 0 w 2263"/>
                <a:gd name="T19" fmla="*/ 2390 h 2323"/>
                <a:gd name="T20" fmla="*/ 0 w 2263"/>
                <a:gd name="T21" fmla="*/ 2220 h 2323"/>
                <a:gd name="T22" fmla="*/ 0 w 2263"/>
                <a:gd name="T23" fmla="*/ 2326 h 2323"/>
                <a:gd name="T24" fmla="*/ 0 w 2263"/>
                <a:gd name="T25" fmla="*/ 2161 h 2323"/>
                <a:gd name="T26" fmla="*/ 0 w 2263"/>
                <a:gd name="T27" fmla="*/ 1963 h 2323"/>
                <a:gd name="T28" fmla="*/ 0 w 2263"/>
                <a:gd name="T29" fmla="*/ 1545 h 2323"/>
                <a:gd name="T30" fmla="*/ 0 w 2263"/>
                <a:gd name="T31" fmla="*/ 1491 h 2323"/>
                <a:gd name="T32" fmla="*/ 0 w 2263"/>
                <a:gd name="T33" fmla="*/ 1390 h 2323"/>
                <a:gd name="T34" fmla="*/ 0 w 2263"/>
                <a:gd name="T35" fmla="*/ 1286 h 2323"/>
                <a:gd name="T36" fmla="*/ 0 w 2263"/>
                <a:gd name="T37" fmla="*/ 1043 h 2323"/>
                <a:gd name="T38" fmla="*/ 0 w 2263"/>
                <a:gd name="T39" fmla="*/ 643 h 2323"/>
                <a:gd name="T40" fmla="*/ 0 w 2263"/>
                <a:gd name="T41" fmla="*/ 240 h 2323"/>
                <a:gd name="T42" fmla="*/ 0 w 2263"/>
                <a:gd name="T43" fmla="*/ 186 h 2323"/>
                <a:gd name="T44" fmla="*/ 0 w 2263"/>
                <a:gd name="T45" fmla="*/ 64 h 2323"/>
                <a:gd name="T46" fmla="*/ 0 w 2263"/>
                <a:gd name="T47" fmla="*/ 56 h 2323"/>
                <a:gd name="T48" fmla="*/ 0 w 2263"/>
                <a:gd name="T49" fmla="*/ 47 h 2323"/>
                <a:gd name="T50" fmla="*/ 0 w 2263"/>
                <a:gd name="T51" fmla="*/ 94 h 2323"/>
                <a:gd name="T52" fmla="*/ 0 w 2263"/>
                <a:gd name="T53" fmla="*/ 376 h 2323"/>
                <a:gd name="T54" fmla="*/ 0 w 2263"/>
                <a:gd name="T55" fmla="*/ 291 h 2323"/>
                <a:gd name="T56" fmla="*/ 0 w 2263"/>
                <a:gd name="T57" fmla="*/ 127 h 2323"/>
                <a:gd name="T58" fmla="*/ 0 w 2263"/>
                <a:gd name="T59" fmla="*/ 70 h 2323"/>
                <a:gd name="T60" fmla="*/ 0 w 2263"/>
                <a:gd name="T61" fmla="*/ 166 h 2323"/>
                <a:gd name="T62" fmla="*/ 0 w 2263"/>
                <a:gd name="T63" fmla="*/ 108 h 2323"/>
                <a:gd name="T64" fmla="*/ 0 w 2263"/>
                <a:gd name="T65" fmla="*/ 240 h 2323"/>
                <a:gd name="T66" fmla="*/ 0 w 2263"/>
                <a:gd name="T67" fmla="*/ 285 h 2323"/>
                <a:gd name="T68" fmla="*/ 0 w 2263"/>
                <a:gd name="T69" fmla="*/ 573 h 2323"/>
                <a:gd name="T70" fmla="*/ 0 w 2263"/>
                <a:gd name="T71" fmla="*/ 898 h 2323"/>
                <a:gd name="T72" fmla="*/ 0 w 2263"/>
                <a:gd name="T73" fmla="*/ 975 h 2323"/>
                <a:gd name="T74" fmla="*/ 0 w 2263"/>
                <a:gd name="T75" fmla="*/ 1208 h 2323"/>
                <a:gd name="T76" fmla="*/ 0 w 2263"/>
                <a:gd name="T77" fmla="*/ 1219 h 2323"/>
                <a:gd name="T78" fmla="*/ 0 w 2263"/>
                <a:gd name="T79" fmla="*/ 1399 h 2323"/>
                <a:gd name="T80" fmla="*/ 0 w 2263"/>
                <a:gd name="T81" fmla="*/ 1466 h 2323"/>
                <a:gd name="T82" fmla="*/ 0 w 2263"/>
                <a:gd name="T83" fmla="*/ 1435 h 2323"/>
                <a:gd name="T84" fmla="*/ 0 w 2263"/>
                <a:gd name="T85" fmla="*/ 1399 h 2323"/>
                <a:gd name="T86" fmla="*/ 0 w 2263"/>
                <a:gd name="T87" fmla="*/ 1370 h 2323"/>
                <a:gd name="T88" fmla="*/ 0 w 2263"/>
                <a:gd name="T89" fmla="*/ 1319 h 2323"/>
                <a:gd name="T90" fmla="*/ 0 w 2263"/>
                <a:gd name="T91" fmla="*/ 1403 h 2323"/>
                <a:gd name="T92" fmla="*/ 0 w 2263"/>
                <a:gd name="T93" fmla="*/ 1533 h 2323"/>
                <a:gd name="T94" fmla="*/ 0 w 2263"/>
                <a:gd name="T95" fmla="*/ 1657 h 2323"/>
                <a:gd name="T96" fmla="*/ 0 w 2263"/>
                <a:gd name="T97" fmla="*/ 1737 h 2323"/>
                <a:gd name="T98" fmla="*/ 0 w 2263"/>
                <a:gd name="T99" fmla="*/ 2048 h 2323"/>
                <a:gd name="T100" fmla="*/ 0 w 2263"/>
                <a:gd name="T101" fmla="*/ 2244 h 2323"/>
                <a:gd name="T102" fmla="*/ 0 w 2263"/>
                <a:gd name="T103" fmla="*/ 2756 h 2323"/>
                <a:gd name="T104" fmla="*/ 0 w 2263"/>
                <a:gd name="T105" fmla="*/ 3090 h 2323"/>
                <a:gd name="T106" fmla="*/ 0 w 2263"/>
                <a:gd name="T107" fmla="*/ 3414 h 2323"/>
                <a:gd name="T108" fmla="*/ 0 w 2263"/>
                <a:gd name="T109" fmla="*/ 3556 h 2323"/>
                <a:gd name="T110" fmla="*/ 0 w 2263"/>
                <a:gd name="T111" fmla="*/ 3649 h 2323"/>
                <a:gd name="T112" fmla="*/ 0 w 2263"/>
                <a:gd name="T113" fmla="*/ 3966 h 2323"/>
                <a:gd name="T114" fmla="*/ 0 w 2263"/>
                <a:gd name="T115" fmla="*/ 3960 h 2323"/>
                <a:gd name="T116" fmla="*/ 0 w 2263"/>
                <a:gd name="T117" fmla="*/ 3966 h 2323"/>
                <a:gd name="T118" fmla="*/ 0 w 2263"/>
                <a:gd name="T119" fmla="*/ 3682 h 2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3"/>
                <a:gd name="T181" fmla="*/ 0 h 2323"/>
                <a:gd name="T182" fmla="*/ 2263 w 2263"/>
                <a:gd name="T183" fmla="*/ 2323 h 23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3" h="2323">
                  <a:moveTo>
                    <a:pt x="1844" y="2157"/>
                  </a:moveTo>
                  <a:lnTo>
                    <a:pt x="1820" y="2136"/>
                  </a:lnTo>
                  <a:lnTo>
                    <a:pt x="1794" y="2113"/>
                  </a:lnTo>
                  <a:lnTo>
                    <a:pt x="1763" y="2091"/>
                  </a:lnTo>
                  <a:lnTo>
                    <a:pt x="1730" y="2070"/>
                  </a:lnTo>
                  <a:lnTo>
                    <a:pt x="1693" y="2053"/>
                  </a:lnTo>
                  <a:lnTo>
                    <a:pt x="1652" y="2041"/>
                  </a:lnTo>
                  <a:lnTo>
                    <a:pt x="1607" y="2034"/>
                  </a:lnTo>
                  <a:lnTo>
                    <a:pt x="1559" y="2034"/>
                  </a:lnTo>
                  <a:lnTo>
                    <a:pt x="1533" y="2034"/>
                  </a:lnTo>
                  <a:lnTo>
                    <a:pt x="1507" y="2035"/>
                  </a:lnTo>
                  <a:lnTo>
                    <a:pt x="1483" y="2036"/>
                  </a:lnTo>
                  <a:lnTo>
                    <a:pt x="1457" y="2039"/>
                  </a:lnTo>
                  <a:lnTo>
                    <a:pt x="1433" y="2041"/>
                  </a:lnTo>
                  <a:lnTo>
                    <a:pt x="1409" y="2044"/>
                  </a:lnTo>
                  <a:lnTo>
                    <a:pt x="1385" y="2046"/>
                  </a:lnTo>
                  <a:lnTo>
                    <a:pt x="1361" y="2048"/>
                  </a:lnTo>
                  <a:lnTo>
                    <a:pt x="1339" y="2048"/>
                  </a:lnTo>
                  <a:lnTo>
                    <a:pt x="1315" y="2048"/>
                  </a:lnTo>
                  <a:lnTo>
                    <a:pt x="1294" y="2047"/>
                  </a:lnTo>
                  <a:lnTo>
                    <a:pt x="1272" y="2044"/>
                  </a:lnTo>
                  <a:lnTo>
                    <a:pt x="1252" y="2039"/>
                  </a:lnTo>
                  <a:lnTo>
                    <a:pt x="1232" y="2031"/>
                  </a:lnTo>
                  <a:lnTo>
                    <a:pt x="1211" y="2022"/>
                  </a:lnTo>
                  <a:lnTo>
                    <a:pt x="1193" y="2010"/>
                  </a:lnTo>
                  <a:lnTo>
                    <a:pt x="1211" y="1993"/>
                  </a:lnTo>
                  <a:lnTo>
                    <a:pt x="1233" y="1979"/>
                  </a:lnTo>
                  <a:lnTo>
                    <a:pt x="1257" y="1969"/>
                  </a:lnTo>
                  <a:lnTo>
                    <a:pt x="1283" y="1959"/>
                  </a:lnTo>
                  <a:lnTo>
                    <a:pt x="1311" y="1950"/>
                  </a:lnTo>
                  <a:lnTo>
                    <a:pt x="1339" y="1942"/>
                  </a:lnTo>
                  <a:lnTo>
                    <a:pt x="1367" y="1932"/>
                  </a:lnTo>
                  <a:lnTo>
                    <a:pt x="1393" y="1921"/>
                  </a:lnTo>
                  <a:lnTo>
                    <a:pt x="1456" y="1893"/>
                  </a:lnTo>
                  <a:lnTo>
                    <a:pt x="1509" y="1860"/>
                  </a:lnTo>
                  <a:lnTo>
                    <a:pt x="1554" y="1822"/>
                  </a:lnTo>
                  <a:lnTo>
                    <a:pt x="1587" y="1780"/>
                  </a:lnTo>
                  <a:lnTo>
                    <a:pt x="1613" y="1734"/>
                  </a:lnTo>
                  <a:lnTo>
                    <a:pt x="1633" y="1684"/>
                  </a:lnTo>
                  <a:lnTo>
                    <a:pt x="1646" y="1631"/>
                  </a:lnTo>
                  <a:lnTo>
                    <a:pt x="1656" y="1575"/>
                  </a:lnTo>
                  <a:lnTo>
                    <a:pt x="1683" y="1589"/>
                  </a:lnTo>
                  <a:lnTo>
                    <a:pt x="1709" y="1606"/>
                  </a:lnTo>
                  <a:lnTo>
                    <a:pt x="1733" y="1625"/>
                  </a:lnTo>
                  <a:lnTo>
                    <a:pt x="1756" y="1644"/>
                  </a:lnTo>
                  <a:lnTo>
                    <a:pt x="1774" y="1666"/>
                  </a:lnTo>
                  <a:lnTo>
                    <a:pt x="1787" y="1690"/>
                  </a:lnTo>
                  <a:lnTo>
                    <a:pt x="1794" y="1715"/>
                  </a:lnTo>
                  <a:lnTo>
                    <a:pt x="1794" y="1742"/>
                  </a:lnTo>
                  <a:lnTo>
                    <a:pt x="1806" y="1757"/>
                  </a:lnTo>
                  <a:lnTo>
                    <a:pt x="1822" y="1770"/>
                  </a:lnTo>
                  <a:lnTo>
                    <a:pt x="1841" y="1782"/>
                  </a:lnTo>
                  <a:lnTo>
                    <a:pt x="1861" y="1793"/>
                  </a:lnTo>
                  <a:lnTo>
                    <a:pt x="1878" y="1806"/>
                  </a:lnTo>
                  <a:lnTo>
                    <a:pt x="1889" y="1820"/>
                  </a:lnTo>
                  <a:lnTo>
                    <a:pt x="1891" y="1836"/>
                  </a:lnTo>
                  <a:lnTo>
                    <a:pt x="1880" y="1856"/>
                  </a:lnTo>
                  <a:lnTo>
                    <a:pt x="1887" y="1908"/>
                  </a:lnTo>
                  <a:lnTo>
                    <a:pt x="1889" y="1943"/>
                  </a:lnTo>
                  <a:lnTo>
                    <a:pt x="1883" y="1979"/>
                  </a:lnTo>
                  <a:lnTo>
                    <a:pt x="1870" y="2033"/>
                  </a:lnTo>
                  <a:lnTo>
                    <a:pt x="1870" y="2065"/>
                  </a:lnTo>
                  <a:lnTo>
                    <a:pt x="1865" y="2097"/>
                  </a:lnTo>
                  <a:lnTo>
                    <a:pt x="1856" y="2127"/>
                  </a:lnTo>
                  <a:lnTo>
                    <a:pt x="1844" y="2157"/>
                  </a:lnTo>
                  <a:lnTo>
                    <a:pt x="2263" y="2268"/>
                  </a:lnTo>
                  <a:lnTo>
                    <a:pt x="2263" y="2237"/>
                  </a:lnTo>
                  <a:lnTo>
                    <a:pt x="2261" y="2163"/>
                  </a:lnTo>
                  <a:lnTo>
                    <a:pt x="2259" y="2069"/>
                  </a:lnTo>
                  <a:lnTo>
                    <a:pt x="2256" y="1978"/>
                  </a:lnTo>
                  <a:lnTo>
                    <a:pt x="2241" y="1978"/>
                  </a:lnTo>
                  <a:lnTo>
                    <a:pt x="2237" y="1958"/>
                  </a:lnTo>
                  <a:lnTo>
                    <a:pt x="2232" y="1938"/>
                  </a:lnTo>
                  <a:lnTo>
                    <a:pt x="2224" y="1918"/>
                  </a:lnTo>
                  <a:lnTo>
                    <a:pt x="2215" y="1897"/>
                  </a:lnTo>
                  <a:lnTo>
                    <a:pt x="2207" y="1875"/>
                  </a:lnTo>
                  <a:lnTo>
                    <a:pt x="2204" y="1853"/>
                  </a:lnTo>
                  <a:lnTo>
                    <a:pt x="2204" y="1830"/>
                  </a:lnTo>
                  <a:lnTo>
                    <a:pt x="2209" y="1806"/>
                  </a:lnTo>
                  <a:lnTo>
                    <a:pt x="2193" y="1801"/>
                  </a:lnTo>
                  <a:lnTo>
                    <a:pt x="2172" y="1801"/>
                  </a:lnTo>
                  <a:lnTo>
                    <a:pt x="2154" y="1803"/>
                  </a:lnTo>
                  <a:lnTo>
                    <a:pt x="2133" y="1804"/>
                  </a:lnTo>
                  <a:lnTo>
                    <a:pt x="2115" y="1806"/>
                  </a:lnTo>
                  <a:lnTo>
                    <a:pt x="2096" y="1806"/>
                  </a:lnTo>
                  <a:lnTo>
                    <a:pt x="2078" y="1804"/>
                  </a:lnTo>
                  <a:lnTo>
                    <a:pt x="2063" y="1797"/>
                  </a:lnTo>
                  <a:lnTo>
                    <a:pt x="2063" y="1757"/>
                  </a:lnTo>
                  <a:lnTo>
                    <a:pt x="2069" y="1720"/>
                  </a:lnTo>
                  <a:lnTo>
                    <a:pt x="2078" y="1686"/>
                  </a:lnTo>
                  <a:lnTo>
                    <a:pt x="2089" y="1655"/>
                  </a:lnTo>
                  <a:lnTo>
                    <a:pt x="2104" y="1625"/>
                  </a:lnTo>
                  <a:lnTo>
                    <a:pt x="2119" y="1597"/>
                  </a:lnTo>
                  <a:lnTo>
                    <a:pt x="2132" y="1569"/>
                  </a:lnTo>
                  <a:lnTo>
                    <a:pt x="2146" y="1542"/>
                  </a:lnTo>
                  <a:lnTo>
                    <a:pt x="2157" y="1519"/>
                  </a:lnTo>
                  <a:lnTo>
                    <a:pt x="2157" y="1512"/>
                  </a:lnTo>
                  <a:lnTo>
                    <a:pt x="2156" y="1503"/>
                  </a:lnTo>
                  <a:lnTo>
                    <a:pt x="2159" y="1477"/>
                  </a:lnTo>
                  <a:lnTo>
                    <a:pt x="2152" y="1463"/>
                  </a:lnTo>
                  <a:lnTo>
                    <a:pt x="2144" y="1450"/>
                  </a:lnTo>
                  <a:lnTo>
                    <a:pt x="2137" y="1436"/>
                  </a:lnTo>
                  <a:lnTo>
                    <a:pt x="2130" y="1421"/>
                  </a:lnTo>
                  <a:lnTo>
                    <a:pt x="2122" y="1408"/>
                  </a:lnTo>
                  <a:lnTo>
                    <a:pt x="2115" y="1394"/>
                  </a:lnTo>
                  <a:lnTo>
                    <a:pt x="2109" y="1382"/>
                  </a:lnTo>
                  <a:lnTo>
                    <a:pt x="2104" y="1370"/>
                  </a:lnTo>
                  <a:lnTo>
                    <a:pt x="1811" y="1380"/>
                  </a:lnTo>
                  <a:lnTo>
                    <a:pt x="1782" y="1388"/>
                  </a:lnTo>
                  <a:lnTo>
                    <a:pt x="1759" y="1400"/>
                  </a:lnTo>
                  <a:lnTo>
                    <a:pt x="1744" y="1415"/>
                  </a:lnTo>
                  <a:lnTo>
                    <a:pt x="1733" y="1432"/>
                  </a:lnTo>
                  <a:lnTo>
                    <a:pt x="1722" y="1448"/>
                  </a:lnTo>
                  <a:lnTo>
                    <a:pt x="1707" y="1463"/>
                  </a:lnTo>
                  <a:lnTo>
                    <a:pt x="1685" y="1477"/>
                  </a:lnTo>
                  <a:lnTo>
                    <a:pt x="1656" y="1485"/>
                  </a:lnTo>
                  <a:lnTo>
                    <a:pt x="1635" y="1467"/>
                  </a:lnTo>
                  <a:lnTo>
                    <a:pt x="1633" y="1439"/>
                  </a:lnTo>
                  <a:lnTo>
                    <a:pt x="1635" y="1413"/>
                  </a:lnTo>
                  <a:lnTo>
                    <a:pt x="1619" y="1397"/>
                  </a:lnTo>
                  <a:lnTo>
                    <a:pt x="1624" y="1301"/>
                  </a:lnTo>
                  <a:lnTo>
                    <a:pt x="1644" y="1313"/>
                  </a:lnTo>
                  <a:lnTo>
                    <a:pt x="1665" y="1325"/>
                  </a:lnTo>
                  <a:lnTo>
                    <a:pt x="1685" y="1336"/>
                  </a:lnTo>
                  <a:lnTo>
                    <a:pt x="1707" y="1347"/>
                  </a:lnTo>
                  <a:lnTo>
                    <a:pt x="1732" y="1357"/>
                  </a:lnTo>
                  <a:lnTo>
                    <a:pt x="1756" y="1365"/>
                  </a:lnTo>
                  <a:lnTo>
                    <a:pt x="1783" y="1373"/>
                  </a:lnTo>
                  <a:lnTo>
                    <a:pt x="1811" y="1380"/>
                  </a:lnTo>
                  <a:lnTo>
                    <a:pt x="2104" y="1370"/>
                  </a:lnTo>
                  <a:lnTo>
                    <a:pt x="2076" y="1367"/>
                  </a:lnTo>
                  <a:lnTo>
                    <a:pt x="2046" y="1362"/>
                  </a:lnTo>
                  <a:lnTo>
                    <a:pt x="2019" y="1357"/>
                  </a:lnTo>
                  <a:lnTo>
                    <a:pt x="1989" y="1351"/>
                  </a:lnTo>
                  <a:lnTo>
                    <a:pt x="1961" y="1344"/>
                  </a:lnTo>
                  <a:lnTo>
                    <a:pt x="1933" y="1336"/>
                  </a:lnTo>
                  <a:lnTo>
                    <a:pt x="1906" y="1328"/>
                  </a:lnTo>
                  <a:lnTo>
                    <a:pt x="1880" y="1319"/>
                  </a:lnTo>
                  <a:lnTo>
                    <a:pt x="1854" y="1310"/>
                  </a:lnTo>
                  <a:lnTo>
                    <a:pt x="1830" y="1300"/>
                  </a:lnTo>
                  <a:lnTo>
                    <a:pt x="1807" y="1289"/>
                  </a:lnTo>
                  <a:lnTo>
                    <a:pt x="1787" y="1278"/>
                  </a:lnTo>
                  <a:lnTo>
                    <a:pt x="1769" y="1267"/>
                  </a:lnTo>
                  <a:lnTo>
                    <a:pt x="1752" y="1255"/>
                  </a:lnTo>
                  <a:lnTo>
                    <a:pt x="1739" y="1243"/>
                  </a:lnTo>
                  <a:lnTo>
                    <a:pt x="1728" y="1231"/>
                  </a:lnTo>
                  <a:lnTo>
                    <a:pt x="1719" y="1219"/>
                  </a:lnTo>
                  <a:lnTo>
                    <a:pt x="1707" y="1207"/>
                  </a:lnTo>
                  <a:lnTo>
                    <a:pt x="1694" y="1195"/>
                  </a:lnTo>
                  <a:lnTo>
                    <a:pt x="1680" y="1184"/>
                  </a:lnTo>
                  <a:lnTo>
                    <a:pt x="1663" y="1173"/>
                  </a:lnTo>
                  <a:lnTo>
                    <a:pt x="1646" y="1162"/>
                  </a:lnTo>
                  <a:lnTo>
                    <a:pt x="1628" y="1153"/>
                  </a:lnTo>
                  <a:lnTo>
                    <a:pt x="1611" y="1147"/>
                  </a:lnTo>
                  <a:lnTo>
                    <a:pt x="1611" y="1106"/>
                  </a:lnTo>
                  <a:lnTo>
                    <a:pt x="1604" y="1072"/>
                  </a:lnTo>
                  <a:lnTo>
                    <a:pt x="1591" y="1041"/>
                  </a:lnTo>
                  <a:lnTo>
                    <a:pt x="1578" y="1006"/>
                  </a:lnTo>
                  <a:lnTo>
                    <a:pt x="1565" y="992"/>
                  </a:lnTo>
                  <a:lnTo>
                    <a:pt x="1546" y="979"/>
                  </a:lnTo>
                  <a:lnTo>
                    <a:pt x="1528" y="963"/>
                  </a:lnTo>
                  <a:lnTo>
                    <a:pt x="1506" y="949"/>
                  </a:lnTo>
                  <a:lnTo>
                    <a:pt x="1485" y="933"/>
                  </a:lnTo>
                  <a:lnTo>
                    <a:pt x="1465" y="917"/>
                  </a:lnTo>
                  <a:lnTo>
                    <a:pt x="1446" y="903"/>
                  </a:lnTo>
                  <a:lnTo>
                    <a:pt x="1432" y="887"/>
                  </a:lnTo>
                  <a:lnTo>
                    <a:pt x="1450" y="886"/>
                  </a:lnTo>
                  <a:lnTo>
                    <a:pt x="1469" y="885"/>
                  </a:lnTo>
                  <a:lnTo>
                    <a:pt x="1487" y="885"/>
                  </a:lnTo>
                  <a:lnTo>
                    <a:pt x="1506" y="883"/>
                  </a:lnTo>
                  <a:lnTo>
                    <a:pt x="1524" y="882"/>
                  </a:lnTo>
                  <a:lnTo>
                    <a:pt x="1541" y="880"/>
                  </a:lnTo>
                  <a:lnTo>
                    <a:pt x="1559" y="878"/>
                  </a:lnTo>
                  <a:lnTo>
                    <a:pt x="1578" y="877"/>
                  </a:lnTo>
                  <a:lnTo>
                    <a:pt x="1594" y="876"/>
                  </a:lnTo>
                  <a:lnTo>
                    <a:pt x="1613" y="874"/>
                  </a:lnTo>
                  <a:lnTo>
                    <a:pt x="1632" y="872"/>
                  </a:lnTo>
                  <a:lnTo>
                    <a:pt x="1650" y="870"/>
                  </a:lnTo>
                  <a:lnTo>
                    <a:pt x="1670" y="868"/>
                  </a:lnTo>
                  <a:lnTo>
                    <a:pt x="1689" y="865"/>
                  </a:lnTo>
                  <a:lnTo>
                    <a:pt x="1709" y="863"/>
                  </a:lnTo>
                  <a:lnTo>
                    <a:pt x="1730" y="860"/>
                  </a:lnTo>
                  <a:lnTo>
                    <a:pt x="1750" y="851"/>
                  </a:lnTo>
                  <a:lnTo>
                    <a:pt x="1769" y="842"/>
                  </a:lnTo>
                  <a:lnTo>
                    <a:pt x="1785" y="834"/>
                  </a:lnTo>
                  <a:lnTo>
                    <a:pt x="1798" y="824"/>
                  </a:lnTo>
                  <a:lnTo>
                    <a:pt x="1809" y="813"/>
                  </a:lnTo>
                  <a:lnTo>
                    <a:pt x="1819" y="801"/>
                  </a:lnTo>
                  <a:lnTo>
                    <a:pt x="1826" y="786"/>
                  </a:lnTo>
                  <a:lnTo>
                    <a:pt x="1830" y="769"/>
                  </a:lnTo>
                  <a:lnTo>
                    <a:pt x="1837" y="762"/>
                  </a:lnTo>
                  <a:lnTo>
                    <a:pt x="1850" y="759"/>
                  </a:lnTo>
                  <a:lnTo>
                    <a:pt x="1865" y="759"/>
                  </a:lnTo>
                  <a:lnTo>
                    <a:pt x="1882" y="759"/>
                  </a:lnTo>
                  <a:lnTo>
                    <a:pt x="1898" y="760"/>
                  </a:lnTo>
                  <a:lnTo>
                    <a:pt x="1917" y="760"/>
                  </a:lnTo>
                  <a:lnTo>
                    <a:pt x="1935" y="757"/>
                  </a:lnTo>
                  <a:lnTo>
                    <a:pt x="1952" y="753"/>
                  </a:lnTo>
                  <a:lnTo>
                    <a:pt x="1982" y="745"/>
                  </a:lnTo>
                  <a:lnTo>
                    <a:pt x="2006" y="738"/>
                  </a:lnTo>
                  <a:lnTo>
                    <a:pt x="2028" y="731"/>
                  </a:lnTo>
                  <a:lnTo>
                    <a:pt x="2044" y="722"/>
                  </a:lnTo>
                  <a:lnTo>
                    <a:pt x="2059" y="711"/>
                  </a:lnTo>
                  <a:lnTo>
                    <a:pt x="2072" y="700"/>
                  </a:lnTo>
                  <a:lnTo>
                    <a:pt x="2083" y="686"/>
                  </a:lnTo>
                  <a:lnTo>
                    <a:pt x="2094" y="670"/>
                  </a:lnTo>
                  <a:lnTo>
                    <a:pt x="2104" y="647"/>
                  </a:lnTo>
                  <a:lnTo>
                    <a:pt x="2107" y="628"/>
                  </a:lnTo>
                  <a:lnTo>
                    <a:pt x="2106" y="611"/>
                  </a:lnTo>
                  <a:lnTo>
                    <a:pt x="2100" y="595"/>
                  </a:lnTo>
                  <a:lnTo>
                    <a:pt x="2089" y="582"/>
                  </a:lnTo>
                  <a:lnTo>
                    <a:pt x="2074" y="567"/>
                  </a:lnTo>
                  <a:lnTo>
                    <a:pt x="2054" y="553"/>
                  </a:lnTo>
                  <a:lnTo>
                    <a:pt x="2032" y="537"/>
                  </a:lnTo>
                  <a:lnTo>
                    <a:pt x="2080" y="520"/>
                  </a:lnTo>
                  <a:lnTo>
                    <a:pt x="2115" y="498"/>
                  </a:lnTo>
                  <a:lnTo>
                    <a:pt x="2135" y="472"/>
                  </a:lnTo>
                  <a:lnTo>
                    <a:pt x="2143" y="442"/>
                  </a:lnTo>
                  <a:lnTo>
                    <a:pt x="2133" y="411"/>
                  </a:lnTo>
                  <a:lnTo>
                    <a:pt x="2104" y="377"/>
                  </a:lnTo>
                  <a:lnTo>
                    <a:pt x="2056" y="342"/>
                  </a:lnTo>
                  <a:lnTo>
                    <a:pt x="1987" y="306"/>
                  </a:lnTo>
                  <a:lnTo>
                    <a:pt x="1993" y="302"/>
                  </a:lnTo>
                  <a:lnTo>
                    <a:pt x="2009" y="291"/>
                  </a:lnTo>
                  <a:lnTo>
                    <a:pt x="2030" y="275"/>
                  </a:lnTo>
                  <a:lnTo>
                    <a:pt x="2052" y="255"/>
                  </a:lnTo>
                  <a:lnTo>
                    <a:pt x="2069" y="231"/>
                  </a:lnTo>
                  <a:lnTo>
                    <a:pt x="2078" y="204"/>
                  </a:lnTo>
                  <a:lnTo>
                    <a:pt x="2072" y="177"/>
                  </a:lnTo>
                  <a:lnTo>
                    <a:pt x="2050" y="149"/>
                  </a:lnTo>
                  <a:lnTo>
                    <a:pt x="2037" y="141"/>
                  </a:lnTo>
                  <a:lnTo>
                    <a:pt x="2024" y="132"/>
                  </a:lnTo>
                  <a:lnTo>
                    <a:pt x="2011" y="126"/>
                  </a:lnTo>
                  <a:lnTo>
                    <a:pt x="1996" y="120"/>
                  </a:lnTo>
                  <a:lnTo>
                    <a:pt x="1982" y="115"/>
                  </a:lnTo>
                  <a:lnTo>
                    <a:pt x="1965" y="112"/>
                  </a:lnTo>
                  <a:lnTo>
                    <a:pt x="1946" y="109"/>
                  </a:lnTo>
                  <a:lnTo>
                    <a:pt x="1928" y="108"/>
                  </a:lnTo>
                  <a:lnTo>
                    <a:pt x="1907" y="107"/>
                  </a:lnTo>
                  <a:lnTo>
                    <a:pt x="1885" y="107"/>
                  </a:lnTo>
                  <a:lnTo>
                    <a:pt x="1863" y="108"/>
                  </a:lnTo>
                  <a:lnTo>
                    <a:pt x="1839" y="109"/>
                  </a:lnTo>
                  <a:lnTo>
                    <a:pt x="1811" y="111"/>
                  </a:lnTo>
                  <a:lnTo>
                    <a:pt x="1785" y="113"/>
                  </a:lnTo>
                  <a:lnTo>
                    <a:pt x="1756" y="117"/>
                  </a:lnTo>
                  <a:lnTo>
                    <a:pt x="1724" y="120"/>
                  </a:lnTo>
                  <a:lnTo>
                    <a:pt x="1732" y="103"/>
                  </a:lnTo>
                  <a:lnTo>
                    <a:pt x="1730" y="89"/>
                  </a:lnTo>
                  <a:lnTo>
                    <a:pt x="1720" y="76"/>
                  </a:lnTo>
                  <a:lnTo>
                    <a:pt x="1706" y="63"/>
                  </a:lnTo>
                  <a:lnTo>
                    <a:pt x="1685" y="54"/>
                  </a:lnTo>
                  <a:lnTo>
                    <a:pt x="1659" y="46"/>
                  </a:lnTo>
                  <a:lnTo>
                    <a:pt x="1630" y="40"/>
                  </a:lnTo>
                  <a:lnTo>
                    <a:pt x="1596" y="36"/>
                  </a:lnTo>
                  <a:lnTo>
                    <a:pt x="1559" y="33"/>
                  </a:lnTo>
                  <a:lnTo>
                    <a:pt x="1520" y="32"/>
                  </a:lnTo>
                  <a:lnTo>
                    <a:pt x="1482" y="33"/>
                  </a:lnTo>
                  <a:lnTo>
                    <a:pt x="1441" y="36"/>
                  </a:lnTo>
                  <a:lnTo>
                    <a:pt x="1400" y="39"/>
                  </a:lnTo>
                  <a:lnTo>
                    <a:pt x="1361" y="45"/>
                  </a:lnTo>
                  <a:lnTo>
                    <a:pt x="1324" y="53"/>
                  </a:lnTo>
                  <a:lnTo>
                    <a:pt x="1289" y="62"/>
                  </a:lnTo>
                  <a:lnTo>
                    <a:pt x="1269" y="48"/>
                  </a:lnTo>
                  <a:lnTo>
                    <a:pt x="1243" y="36"/>
                  </a:lnTo>
                  <a:lnTo>
                    <a:pt x="1213" y="26"/>
                  </a:lnTo>
                  <a:lnTo>
                    <a:pt x="1182" y="17"/>
                  </a:lnTo>
                  <a:lnTo>
                    <a:pt x="1144" y="10"/>
                  </a:lnTo>
                  <a:lnTo>
                    <a:pt x="1106" y="5"/>
                  </a:lnTo>
                  <a:lnTo>
                    <a:pt x="1065" y="2"/>
                  </a:lnTo>
                  <a:lnTo>
                    <a:pt x="1022" y="0"/>
                  </a:lnTo>
                  <a:lnTo>
                    <a:pt x="978" y="2"/>
                  </a:lnTo>
                  <a:lnTo>
                    <a:pt x="932" y="5"/>
                  </a:lnTo>
                  <a:lnTo>
                    <a:pt x="885" y="10"/>
                  </a:lnTo>
                  <a:lnTo>
                    <a:pt x="839" y="17"/>
                  </a:lnTo>
                  <a:lnTo>
                    <a:pt x="791" y="27"/>
                  </a:lnTo>
                  <a:lnTo>
                    <a:pt x="744" y="39"/>
                  </a:lnTo>
                  <a:lnTo>
                    <a:pt x="700" y="54"/>
                  </a:lnTo>
                  <a:lnTo>
                    <a:pt x="656" y="71"/>
                  </a:lnTo>
                  <a:lnTo>
                    <a:pt x="604" y="61"/>
                  </a:lnTo>
                  <a:lnTo>
                    <a:pt x="554" y="54"/>
                  </a:lnTo>
                  <a:lnTo>
                    <a:pt x="506" y="49"/>
                  </a:lnTo>
                  <a:lnTo>
                    <a:pt x="457" y="46"/>
                  </a:lnTo>
                  <a:lnTo>
                    <a:pt x="411" y="46"/>
                  </a:lnTo>
                  <a:lnTo>
                    <a:pt x="369" y="48"/>
                  </a:lnTo>
                  <a:lnTo>
                    <a:pt x="326" y="50"/>
                  </a:lnTo>
                  <a:lnTo>
                    <a:pt x="287" y="55"/>
                  </a:lnTo>
                  <a:lnTo>
                    <a:pt x="248" y="60"/>
                  </a:lnTo>
                  <a:lnTo>
                    <a:pt x="215" y="67"/>
                  </a:lnTo>
                  <a:lnTo>
                    <a:pt x="182" y="74"/>
                  </a:lnTo>
                  <a:lnTo>
                    <a:pt x="152" y="82"/>
                  </a:lnTo>
                  <a:lnTo>
                    <a:pt x="126" y="90"/>
                  </a:lnTo>
                  <a:lnTo>
                    <a:pt x="104" y="99"/>
                  </a:lnTo>
                  <a:lnTo>
                    <a:pt x="83" y="107"/>
                  </a:lnTo>
                  <a:lnTo>
                    <a:pt x="67" y="115"/>
                  </a:lnTo>
                  <a:lnTo>
                    <a:pt x="28" y="154"/>
                  </a:lnTo>
                  <a:lnTo>
                    <a:pt x="7" y="191"/>
                  </a:lnTo>
                  <a:lnTo>
                    <a:pt x="0" y="221"/>
                  </a:lnTo>
                  <a:lnTo>
                    <a:pt x="6" y="246"/>
                  </a:lnTo>
                  <a:lnTo>
                    <a:pt x="20" y="266"/>
                  </a:lnTo>
                  <a:lnTo>
                    <a:pt x="39" y="279"/>
                  </a:lnTo>
                  <a:lnTo>
                    <a:pt x="59" y="285"/>
                  </a:lnTo>
                  <a:lnTo>
                    <a:pt x="78" y="284"/>
                  </a:lnTo>
                  <a:lnTo>
                    <a:pt x="72" y="280"/>
                  </a:lnTo>
                  <a:lnTo>
                    <a:pt x="59" y="267"/>
                  </a:lnTo>
                  <a:lnTo>
                    <a:pt x="48" y="240"/>
                  </a:lnTo>
                  <a:lnTo>
                    <a:pt x="43" y="198"/>
                  </a:lnTo>
                  <a:lnTo>
                    <a:pt x="46" y="185"/>
                  </a:lnTo>
                  <a:lnTo>
                    <a:pt x="57" y="170"/>
                  </a:lnTo>
                  <a:lnTo>
                    <a:pt x="74" y="157"/>
                  </a:lnTo>
                  <a:lnTo>
                    <a:pt x="96" y="142"/>
                  </a:lnTo>
                  <a:lnTo>
                    <a:pt x="126" y="129"/>
                  </a:lnTo>
                  <a:lnTo>
                    <a:pt x="159" y="115"/>
                  </a:lnTo>
                  <a:lnTo>
                    <a:pt x="196" y="103"/>
                  </a:lnTo>
                  <a:lnTo>
                    <a:pt x="239" y="94"/>
                  </a:lnTo>
                  <a:lnTo>
                    <a:pt x="285" y="85"/>
                  </a:lnTo>
                  <a:lnTo>
                    <a:pt x="333" y="78"/>
                  </a:lnTo>
                  <a:lnTo>
                    <a:pt x="385" y="74"/>
                  </a:lnTo>
                  <a:lnTo>
                    <a:pt x="439" y="73"/>
                  </a:lnTo>
                  <a:lnTo>
                    <a:pt x="494" y="76"/>
                  </a:lnTo>
                  <a:lnTo>
                    <a:pt x="552" y="80"/>
                  </a:lnTo>
                  <a:lnTo>
                    <a:pt x="611" y="90"/>
                  </a:lnTo>
                  <a:lnTo>
                    <a:pt x="669" y="103"/>
                  </a:lnTo>
                  <a:lnTo>
                    <a:pt x="682" y="97"/>
                  </a:lnTo>
                  <a:lnTo>
                    <a:pt x="698" y="90"/>
                  </a:lnTo>
                  <a:lnTo>
                    <a:pt x="719" y="82"/>
                  </a:lnTo>
                  <a:lnTo>
                    <a:pt x="744" y="73"/>
                  </a:lnTo>
                  <a:lnTo>
                    <a:pt x="774" y="65"/>
                  </a:lnTo>
                  <a:lnTo>
                    <a:pt x="806" y="57"/>
                  </a:lnTo>
                  <a:lnTo>
                    <a:pt x="841" y="49"/>
                  </a:lnTo>
                  <a:lnTo>
                    <a:pt x="878" y="43"/>
                  </a:lnTo>
                  <a:lnTo>
                    <a:pt x="917" y="37"/>
                  </a:lnTo>
                  <a:lnTo>
                    <a:pt x="957" y="33"/>
                  </a:lnTo>
                  <a:lnTo>
                    <a:pt x="1000" y="31"/>
                  </a:lnTo>
                  <a:lnTo>
                    <a:pt x="1041" y="31"/>
                  </a:lnTo>
                  <a:lnTo>
                    <a:pt x="1083" y="34"/>
                  </a:lnTo>
                  <a:lnTo>
                    <a:pt x="1126" y="39"/>
                  </a:lnTo>
                  <a:lnTo>
                    <a:pt x="1169" y="48"/>
                  </a:lnTo>
                  <a:lnTo>
                    <a:pt x="1209" y="60"/>
                  </a:lnTo>
                  <a:lnTo>
                    <a:pt x="1220" y="67"/>
                  </a:lnTo>
                  <a:lnTo>
                    <a:pt x="1224" y="83"/>
                  </a:lnTo>
                  <a:lnTo>
                    <a:pt x="1219" y="97"/>
                  </a:lnTo>
                  <a:lnTo>
                    <a:pt x="1207" y="106"/>
                  </a:lnTo>
                  <a:lnTo>
                    <a:pt x="1222" y="113"/>
                  </a:lnTo>
                  <a:lnTo>
                    <a:pt x="1278" y="95"/>
                  </a:lnTo>
                  <a:lnTo>
                    <a:pt x="1330" y="80"/>
                  </a:lnTo>
                  <a:lnTo>
                    <a:pt x="1380" y="69"/>
                  </a:lnTo>
                  <a:lnTo>
                    <a:pt x="1428" y="61"/>
                  </a:lnTo>
                  <a:lnTo>
                    <a:pt x="1472" y="56"/>
                  </a:lnTo>
                  <a:lnTo>
                    <a:pt x="1513" y="54"/>
                  </a:lnTo>
                  <a:lnTo>
                    <a:pt x="1550" y="55"/>
                  </a:lnTo>
                  <a:lnTo>
                    <a:pt x="1583" y="57"/>
                  </a:lnTo>
                  <a:lnTo>
                    <a:pt x="1613" y="63"/>
                  </a:lnTo>
                  <a:lnTo>
                    <a:pt x="1635" y="71"/>
                  </a:lnTo>
                  <a:lnTo>
                    <a:pt x="1654" y="79"/>
                  </a:lnTo>
                  <a:lnTo>
                    <a:pt x="1667" y="90"/>
                  </a:lnTo>
                  <a:lnTo>
                    <a:pt x="1674" y="102"/>
                  </a:lnTo>
                  <a:lnTo>
                    <a:pt x="1676" y="115"/>
                  </a:lnTo>
                  <a:lnTo>
                    <a:pt x="1670" y="130"/>
                  </a:lnTo>
                  <a:lnTo>
                    <a:pt x="1657" y="146"/>
                  </a:lnTo>
                  <a:lnTo>
                    <a:pt x="1682" y="146"/>
                  </a:lnTo>
                  <a:lnTo>
                    <a:pt x="1706" y="145"/>
                  </a:lnTo>
                  <a:lnTo>
                    <a:pt x="1730" y="143"/>
                  </a:lnTo>
                  <a:lnTo>
                    <a:pt x="1756" y="141"/>
                  </a:lnTo>
                  <a:lnTo>
                    <a:pt x="1780" y="140"/>
                  </a:lnTo>
                  <a:lnTo>
                    <a:pt x="1806" y="139"/>
                  </a:lnTo>
                  <a:lnTo>
                    <a:pt x="1830" y="137"/>
                  </a:lnTo>
                  <a:lnTo>
                    <a:pt x="1854" y="136"/>
                  </a:lnTo>
                  <a:lnTo>
                    <a:pt x="1878" y="137"/>
                  </a:lnTo>
                  <a:lnTo>
                    <a:pt x="1900" y="139"/>
                  </a:lnTo>
                  <a:lnTo>
                    <a:pt x="1924" y="141"/>
                  </a:lnTo>
                  <a:lnTo>
                    <a:pt x="1944" y="145"/>
                  </a:lnTo>
                  <a:lnTo>
                    <a:pt x="1965" y="151"/>
                  </a:lnTo>
                  <a:lnTo>
                    <a:pt x="1983" y="158"/>
                  </a:lnTo>
                  <a:lnTo>
                    <a:pt x="2002" y="166"/>
                  </a:lnTo>
                  <a:lnTo>
                    <a:pt x="2019" y="178"/>
                  </a:lnTo>
                  <a:lnTo>
                    <a:pt x="2024" y="206"/>
                  </a:lnTo>
                  <a:lnTo>
                    <a:pt x="2019" y="229"/>
                  </a:lnTo>
                  <a:lnTo>
                    <a:pt x="2006" y="249"/>
                  </a:lnTo>
                  <a:lnTo>
                    <a:pt x="1987" y="266"/>
                  </a:lnTo>
                  <a:lnTo>
                    <a:pt x="1967" y="281"/>
                  </a:lnTo>
                  <a:lnTo>
                    <a:pt x="1946" y="295"/>
                  </a:lnTo>
                  <a:lnTo>
                    <a:pt x="1932" y="308"/>
                  </a:lnTo>
                  <a:lnTo>
                    <a:pt x="1920" y="321"/>
                  </a:lnTo>
                  <a:lnTo>
                    <a:pt x="1950" y="325"/>
                  </a:lnTo>
                  <a:lnTo>
                    <a:pt x="1982" y="335"/>
                  </a:lnTo>
                  <a:lnTo>
                    <a:pt x="2013" y="350"/>
                  </a:lnTo>
                  <a:lnTo>
                    <a:pt x="2044" y="372"/>
                  </a:lnTo>
                  <a:lnTo>
                    <a:pt x="2069" y="396"/>
                  </a:lnTo>
                  <a:lnTo>
                    <a:pt x="2089" y="423"/>
                  </a:lnTo>
                  <a:lnTo>
                    <a:pt x="2098" y="451"/>
                  </a:lnTo>
                  <a:lnTo>
                    <a:pt x="2094" y="479"/>
                  </a:lnTo>
                  <a:lnTo>
                    <a:pt x="2085" y="490"/>
                  </a:lnTo>
                  <a:lnTo>
                    <a:pt x="2069" y="502"/>
                  </a:lnTo>
                  <a:lnTo>
                    <a:pt x="2044" y="512"/>
                  </a:lnTo>
                  <a:lnTo>
                    <a:pt x="2017" y="520"/>
                  </a:lnTo>
                  <a:lnTo>
                    <a:pt x="1983" y="526"/>
                  </a:lnTo>
                  <a:lnTo>
                    <a:pt x="1948" y="527"/>
                  </a:lnTo>
                  <a:lnTo>
                    <a:pt x="1915" y="524"/>
                  </a:lnTo>
                  <a:lnTo>
                    <a:pt x="1882" y="514"/>
                  </a:lnTo>
                  <a:lnTo>
                    <a:pt x="1870" y="521"/>
                  </a:lnTo>
                  <a:lnTo>
                    <a:pt x="1857" y="528"/>
                  </a:lnTo>
                  <a:lnTo>
                    <a:pt x="1850" y="537"/>
                  </a:lnTo>
                  <a:lnTo>
                    <a:pt x="1856" y="550"/>
                  </a:lnTo>
                  <a:lnTo>
                    <a:pt x="1991" y="549"/>
                  </a:lnTo>
                  <a:lnTo>
                    <a:pt x="2009" y="554"/>
                  </a:lnTo>
                  <a:lnTo>
                    <a:pt x="2024" y="562"/>
                  </a:lnTo>
                  <a:lnTo>
                    <a:pt x="2037" y="571"/>
                  </a:lnTo>
                  <a:lnTo>
                    <a:pt x="2048" y="581"/>
                  </a:lnTo>
                  <a:lnTo>
                    <a:pt x="2057" y="591"/>
                  </a:lnTo>
                  <a:lnTo>
                    <a:pt x="2063" y="602"/>
                  </a:lnTo>
                  <a:lnTo>
                    <a:pt x="2067" y="612"/>
                  </a:lnTo>
                  <a:lnTo>
                    <a:pt x="2069" y="621"/>
                  </a:lnTo>
                  <a:lnTo>
                    <a:pt x="2067" y="640"/>
                  </a:lnTo>
                  <a:lnTo>
                    <a:pt x="2061" y="657"/>
                  </a:lnTo>
                  <a:lnTo>
                    <a:pt x="2050" y="673"/>
                  </a:lnTo>
                  <a:lnTo>
                    <a:pt x="2033" y="686"/>
                  </a:lnTo>
                  <a:lnTo>
                    <a:pt x="2015" y="698"/>
                  </a:lnTo>
                  <a:lnTo>
                    <a:pt x="1994" y="708"/>
                  </a:lnTo>
                  <a:lnTo>
                    <a:pt x="1970" y="716"/>
                  </a:lnTo>
                  <a:lnTo>
                    <a:pt x="1946" y="723"/>
                  </a:lnTo>
                  <a:lnTo>
                    <a:pt x="1920" y="727"/>
                  </a:lnTo>
                  <a:lnTo>
                    <a:pt x="1894" y="731"/>
                  </a:lnTo>
                  <a:lnTo>
                    <a:pt x="1869" y="732"/>
                  </a:lnTo>
                  <a:lnTo>
                    <a:pt x="1844" y="731"/>
                  </a:lnTo>
                  <a:lnTo>
                    <a:pt x="1822" y="727"/>
                  </a:lnTo>
                  <a:lnTo>
                    <a:pt x="1802" y="722"/>
                  </a:lnTo>
                  <a:lnTo>
                    <a:pt x="1785" y="715"/>
                  </a:lnTo>
                  <a:lnTo>
                    <a:pt x="1772" y="707"/>
                  </a:lnTo>
                  <a:lnTo>
                    <a:pt x="1743" y="714"/>
                  </a:lnTo>
                  <a:lnTo>
                    <a:pt x="1732" y="721"/>
                  </a:lnTo>
                  <a:lnTo>
                    <a:pt x="1737" y="730"/>
                  </a:lnTo>
                  <a:lnTo>
                    <a:pt x="1750" y="738"/>
                  </a:lnTo>
                  <a:lnTo>
                    <a:pt x="1769" y="746"/>
                  </a:lnTo>
                  <a:lnTo>
                    <a:pt x="1787" y="755"/>
                  </a:lnTo>
                  <a:lnTo>
                    <a:pt x="1802" y="765"/>
                  </a:lnTo>
                  <a:lnTo>
                    <a:pt x="1804" y="773"/>
                  </a:lnTo>
                  <a:lnTo>
                    <a:pt x="1800" y="786"/>
                  </a:lnTo>
                  <a:lnTo>
                    <a:pt x="1791" y="799"/>
                  </a:lnTo>
                  <a:lnTo>
                    <a:pt x="1776" y="809"/>
                  </a:lnTo>
                  <a:lnTo>
                    <a:pt x="1757" y="820"/>
                  </a:lnTo>
                  <a:lnTo>
                    <a:pt x="1737" y="829"/>
                  </a:lnTo>
                  <a:lnTo>
                    <a:pt x="1715" y="836"/>
                  </a:lnTo>
                  <a:lnTo>
                    <a:pt x="1693" y="842"/>
                  </a:lnTo>
                  <a:lnTo>
                    <a:pt x="1670" y="846"/>
                  </a:lnTo>
                  <a:lnTo>
                    <a:pt x="1650" y="847"/>
                  </a:lnTo>
                  <a:lnTo>
                    <a:pt x="1630" y="848"/>
                  </a:lnTo>
                  <a:lnTo>
                    <a:pt x="1609" y="851"/>
                  </a:lnTo>
                  <a:lnTo>
                    <a:pt x="1589" y="852"/>
                  </a:lnTo>
                  <a:lnTo>
                    <a:pt x="1569" y="854"/>
                  </a:lnTo>
                  <a:lnTo>
                    <a:pt x="1546" y="855"/>
                  </a:lnTo>
                  <a:lnTo>
                    <a:pt x="1526" y="857"/>
                  </a:lnTo>
                  <a:lnTo>
                    <a:pt x="1504" y="858"/>
                  </a:lnTo>
                  <a:lnTo>
                    <a:pt x="1482" y="859"/>
                  </a:lnTo>
                  <a:lnTo>
                    <a:pt x="1459" y="859"/>
                  </a:lnTo>
                  <a:lnTo>
                    <a:pt x="1437" y="860"/>
                  </a:lnTo>
                  <a:lnTo>
                    <a:pt x="1415" y="860"/>
                  </a:lnTo>
                  <a:lnTo>
                    <a:pt x="1393" y="859"/>
                  </a:lnTo>
                  <a:lnTo>
                    <a:pt x="1369" y="859"/>
                  </a:lnTo>
                  <a:lnTo>
                    <a:pt x="1346" y="858"/>
                  </a:lnTo>
                  <a:lnTo>
                    <a:pt x="1322" y="855"/>
                  </a:lnTo>
                  <a:lnTo>
                    <a:pt x="1322" y="846"/>
                  </a:lnTo>
                  <a:lnTo>
                    <a:pt x="1419" y="841"/>
                  </a:lnTo>
                  <a:lnTo>
                    <a:pt x="1419" y="828"/>
                  </a:lnTo>
                  <a:lnTo>
                    <a:pt x="1393" y="829"/>
                  </a:lnTo>
                  <a:lnTo>
                    <a:pt x="1365" y="830"/>
                  </a:lnTo>
                  <a:lnTo>
                    <a:pt x="1339" y="830"/>
                  </a:lnTo>
                  <a:lnTo>
                    <a:pt x="1311" y="830"/>
                  </a:lnTo>
                  <a:lnTo>
                    <a:pt x="1283" y="830"/>
                  </a:lnTo>
                  <a:lnTo>
                    <a:pt x="1257" y="831"/>
                  </a:lnTo>
                  <a:lnTo>
                    <a:pt x="1230" y="832"/>
                  </a:lnTo>
                  <a:lnTo>
                    <a:pt x="1204" y="834"/>
                  </a:lnTo>
                  <a:lnTo>
                    <a:pt x="1217" y="826"/>
                  </a:lnTo>
                  <a:lnTo>
                    <a:pt x="1232" y="820"/>
                  </a:lnTo>
                  <a:lnTo>
                    <a:pt x="1248" y="817"/>
                  </a:lnTo>
                  <a:lnTo>
                    <a:pt x="1267" y="813"/>
                  </a:lnTo>
                  <a:lnTo>
                    <a:pt x="1285" y="811"/>
                  </a:lnTo>
                  <a:lnTo>
                    <a:pt x="1302" y="808"/>
                  </a:lnTo>
                  <a:lnTo>
                    <a:pt x="1317" y="806"/>
                  </a:lnTo>
                  <a:lnTo>
                    <a:pt x="1330" y="802"/>
                  </a:lnTo>
                  <a:lnTo>
                    <a:pt x="1309" y="801"/>
                  </a:lnTo>
                  <a:lnTo>
                    <a:pt x="1289" y="801"/>
                  </a:lnTo>
                  <a:lnTo>
                    <a:pt x="1269" y="802"/>
                  </a:lnTo>
                  <a:lnTo>
                    <a:pt x="1248" y="802"/>
                  </a:lnTo>
                  <a:lnTo>
                    <a:pt x="1228" y="802"/>
                  </a:lnTo>
                  <a:lnTo>
                    <a:pt x="1207" y="802"/>
                  </a:lnTo>
                  <a:lnTo>
                    <a:pt x="1187" y="802"/>
                  </a:lnTo>
                  <a:lnTo>
                    <a:pt x="1165" y="800"/>
                  </a:lnTo>
                  <a:lnTo>
                    <a:pt x="1170" y="795"/>
                  </a:lnTo>
                  <a:lnTo>
                    <a:pt x="1182" y="790"/>
                  </a:lnTo>
                  <a:lnTo>
                    <a:pt x="1196" y="786"/>
                  </a:lnTo>
                  <a:lnTo>
                    <a:pt x="1211" y="783"/>
                  </a:lnTo>
                  <a:lnTo>
                    <a:pt x="1226" y="780"/>
                  </a:lnTo>
                  <a:lnTo>
                    <a:pt x="1241" y="777"/>
                  </a:lnTo>
                  <a:lnTo>
                    <a:pt x="1254" y="774"/>
                  </a:lnTo>
                  <a:lnTo>
                    <a:pt x="1261" y="772"/>
                  </a:lnTo>
                  <a:lnTo>
                    <a:pt x="1141" y="779"/>
                  </a:lnTo>
                  <a:lnTo>
                    <a:pt x="1098" y="773"/>
                  </a:lnTo>
                  <a:lnTo>
                    <a:pt x="1057" y="771"/>
                  </a:lnTo>
                  <a:lnTo>
                    <a:pt x="1019" y="771"/>
                  </a:lnTo>
                  <a:lnTo>
                    <a:pt x="982" y="773"/>
                  </a:lnTo>
                  <a:lnTo>
                    <a:pt x="944" y="778"/>
                  </a:lnTo>
                  <a:lnTo>
                    <a:pt x="909" y="784"/>
                  </a:lnTo>
                  <a:lnTo>
                    <a:pt x="874" y="793"/>
                  </a:lnTo>
                  <a:lnTo>
                    <a:pt x="841" y="801"/>
                  </a:lnTo>
                  <a:lnTo>
                    <a:pt x="807" y="811"/>
                  </a:lnTo>
                  <a:lnTo>
                    <a:pt x="774" y="822"/>
                  </a:lnTo>
                  <a:lnTo>
                    <a:pt x="741" y="832"/>
                  </a:lnTo>
                  <a:lnTo>
                    <a:pt x="706" y="843"/>
                  </a:lnTo>
                  <a:lnTo>
                    <a:pt x="672" y="854"/>
                  </a:lnTo>
                  <a:lnTo>
                    <a:pt x="637" y="865"/>
                  </a:lnTo>
                  <a:lnTo>
                    <a:pt x="600" y="875"/>
                  </a:lnTo>
                  <a:lnTo>
                    <a:pt x="563" y="883"/>
                  </a:lnTo>
                  <a:lnTo>
                    <a:pt x="550" y="888"/>
                  </a:lnTo>
                  <a:lnTo>
                    <a:pt x="535" y="892"/>
                  </a:lnTo>
                  <a:lnTo>
                    <a:pt x="517" y="894"/>
                  </a:lnTo>
                  <a:lnTo>
                    <a:pt x="500" y="897"/>
                  </a:lnTo>
                  <a:lnTo>
                    <a:pt x="483" y="899"/>
                  </a:lnTo>
                  <a:lnTo>
                    <a:pt x="467" y="904"/>
                  </a:lnTo>
                  <a:lnTo>
                    <a:pt x="456" y="910"/>
                  </a:lnTo>
                  <a:lnTo>
                    <a:pt x="446" y="920"/>
                  </a:lnTo>
                  <a:lnTo>
                    <a:pt x="461" y="920"/>
                  </a:lnTo>
                  <a:lnTo>
                    <a:pt x="472" y="934"/>
                  </a:lnTo>
                  <a:lnTo>
                    <a:pt x="469" y="945"/>
                  </a:lnTo>
                  <a:lnTo>
                    <a:pt x="454" y="952"/>
                  </a:lnTo>
                  <a:lnTo>
                    <a:pt x="433" y="957"/>
                  </a:lnTo>
                  <a:lnTo>
                    <a:pt x="407" y="962"/>
                  </a:lnTo>
                  <a:lnTo>
                    <a:pt x="383" y="966"/>
                  </a:lnTo>
                  <a:lnTo>
                    <a:pt x="363" y="971"/>
                  </a:lnTo>
                  <a:lnTo>
                    <a:pt x="352" y="978"/>
                  </a:lnTo>
                  <a:lnTo>
                    <a:pt x="361" y="979"/>
                  </a:lnTo>
                  <a:lnTo>
                    <a:pt x="370" y="978"/>
                  </a:lnTo>
                  <a:lnTo>
                    <a:pt x="382" y="975"/>
                  </a:lnTo>
                  <a:lnTo>
                    <a:pt x="393" y="974"/>
                  </a:lnTo>
                  <a:lnTo>
                    <a:pt x="404" y="973"/>
                  </a:lnTo>
                  <a:lnTo>
                    <a:pt x="413" y="973"/>
                  </a:lnTo>
                  <a:lnTo>
                    <a:pt x="422" y="978"/>
                  </a:lnTo>
                  <a:lnTo>
                    <a:pt x="428" y="985"/>
                  </a:lnTo>
                  <a:lnTo>
                    <a:pt x="370" y="1014"/>
                  </a:lnTo>
                  <a:lnTo>
                    <a:pt x="391" y="1018"/>
                  </a:lnTo>
                  <a:lnTo>
                    <a:pt x="400" y="1023"/>
                  </a:lnTo>
                  <a:lnTo>
                    <a:pt x="404" y="1031"/>
                  </a:lnTo>
                  <a:lnTo>
                    <a:pt x="402" y="1041"/>
                  </a:lnTo>
                  <a:lnTo>
                    <a:pt x="396" y="1052"/>
                  </a:lnTo>
                  <a:lnTo>
                    <a:pt x="391" y="1061"/>
                  </a:lnTo>
                  <a:lnTo>
                    <a:pt x="385" y="1071"/>
                  </a:lnTo>
                  <a:lnTo>
                    <a:pt x="383" y="1080"/>
                  </a:lnTo>
                  <a:lnTo>
                    <a:pt x="391" y="1111"/>
                  </a:lnTo>
                  <a:lnTo>
                    <a:pt x="393" y="1140"/>
                  </a:lnTo>
                  <a:lnTo>
                    <a:pt x="393" y="1168"/>
                  </a:lnTo>
                  <a:lnTo>
                    <a:pt x="398" y="1201"/>
                  </a:lnTo>
                  <a:lnTo>
                    <a:pt x="393" y="1210"/>
                  </a:lnTo>
                  <a:lnTo>
                    <a:pt x="393" y="1219"/>
                  </a:lnTo>
                  <a:lnTo>
                    <a:pt x="396" y="1226"/>
                  </a:lnTo>
                  <a:lnTo>
                    <a:pt x="402" y="1235"/>
                  </a:lnTo>
                  <a:lnTo>
                    <a:pt x="406" y="1242"/>
                  </a:lnTo>
                  <a:lnTo>
                    <a:pt x="407" y="1249"/>
                  </a:lnTo>
                  <a:lnTo>
                    <a:pt x="404" y="1256"/>
                  </a:lnTo>
                  <a:lnTo>
                    <a:pt x="394" y="1264"/>
                  </a:lnTo>
                  <a:lnTo>
                    <a:pt x="404" y="1275"/>
                  </a:lnTo>
                  <a:lnTo>
                    <a:pt x="409" y="1291"/>
                  </a:lnTo>
                  <a:lnTo>
                    <a:pt x="411" y="1312"/>
                  </a:lnTo>
                  <a:lnTo>
                    <a:pt x="411" y="1333"/>
                  </a:lnTo>
                  <a:lnTo>
                    <a:pt x="330" y="1327"/>
                  </a:lnTo>
                  <a:lnTo>
                    <a:pt x="276" y="1344"/>
                  </a:lnTo>
                  <a:lnTo>
                    <a:pt x="244" y="1376"/>
                  </a:lnTo>
                  <a:lnTo>
                    <a:pt x="232" y="1420"/>
                  </a:lnTo>
                  <a:lnTo>
                    <a:pt x="232" y="1470"/>
                  </a:lnTo>
                  <a:lnTo>
                    <a:pt x="241" y="1517"/>
                  </a:lnTo>
                  <a:lnTo>
                    <a:pt x="254" y="1557"/>
                  </a:lnTo>
                  <a:lnTo>
                    <a:pt x="269" y="1583"/>
                  </a:lnTo>
                  <a:lnTo>
                    <a:pt x="287" y="1598"/>
                  </a:lnTo>
                  <a:lnTo>
                    <a:pt x="307" y="1614"/>
                  </a:lnTo>
                  <a:lnTo>
                    <a:pt x="328" y="1628"/>
                  </a:lnTo>
                  <a:lnTo>
                    <a:pt x="352" y="1643"/>
                  </a:lnTo>
                  <a:lnTo>
                    <a:pt x="380" y="1655"/>
                  </a:lnTo>
                  <a:lnTo>
                    <a:pt x="411" y="1665"/>
                  </a:lnTo>
                  <a:lnTo>
                    <a:pt x="446" y="1669"/>
                  </a:lnTo>
                  <a:lnTo>
                    <a:pt x="487" y="1669"/>
                  </a:lnTo>
                  <a:lnTo>
                    <a:pt x="496" y="1700"/>
                  </a:lnTo>
                  <a:lnTo>
                    <a:pt x="507" y="1729"/>
                  </a:lnTo>
                  <a:lnTo>
                    <a:pt x="522" y="1757"/>
                  </a:lnTo>
                  <a:lnTo>
                    <a:pt x="541" y="1783"/>
                  </a:lnTo>
                  <a:lnTo>
                    <a:pt x="561" y="1810"/>
                  </a:lnTo>
                  <a:lnTo>
                    <a:pt x="583" y="1834"/>
                  </a:lnTo>
                  <a:lnTo>
                    <a:pt x="609" y="1856"/>
                  </a:lnTo>
                  <a:lnTo>
                    <a:pt x="637" y="1876"/>
                  </a:lnTo>
                  <a:lnTo>
                    <a:pt x="663" y="1891"/>
                  </a:lnTo>
                  <a:lnTo>
                    <a:pt x="693" y="1903"/>
                  </a:lnTo>
                  <a:lnTo>
                    <a:pt x="722" y="1914"/>
                  </a:lnTo>
                  <a:lnTo>
                    <a:pt x="752" y="1925"/>
                  </a:lnTo>
                  <a:lnTo>
                    <a:pt x="774" y="1937"/>
                  </a:lnTo>
                  <a:lnTo>
                    <a:pt x="791" y="1953"/>
                  </a:lnTo>
                  <a:lnTo>
                    <a:pt x="798" y="1972"/>
                  </a:lnTo>
                  <a:lnTo>
                    <a:pt x="793" y="1999"/>
                  </a:lnTo>
                  <a:lnTo>
                    <a:pt x="785" y="2013"/>
                  </a:lnTo>
                  <a:lnTo>
                    <a:pt x="774" y="2027"/>
                  </a:lnTo>
                  <a:lnTo>
                    <a:pt x="759" y="2038"/>
                  </a:lnTo>
                  <a:lnTo>
                    <a:pt x="743" y="2047"/>
                  </a:lnTo>
                  <a:lnTo>
                    <a:pt x="724" y="2056"/>
                  </a:lnTo>
                  <a:lnTo>
                    <a:pt x="704" y="2063"/>
                  </a:lnTo>
                  <a:lnTo>
                    <a:pt x="682" y="2069"/>
                  </a:lnTo>
                  <a:lnTo>
                    <a:pt x="659" y="2074"/>
                  </a:lnTo>
                  <a:lnTo>
                    <a:pt x="635" y="2078"/>
                  </a:lnTo>
                  <a:lnTo>
                    <a:pt x="609" y="2080"/>
                  </a:lnTo>
                  <a:lnTo>
                    <a:pt x="585" y="2082"/>
                  </a:lnTo>
                  <a:lnTo>
                    <a:pt x="559" y="2085"/>
                  </a:lnTo>
                  <a:lnTo>
                    <a:pt x="535" y="2086"/>
                  </a:lnTo>
                  <a:lnTo>
                    <a:pt x="511" y="2088"/>
                  </a:lnTo>
                  <a:lnTo>
                    <a:pt x="489" y="2090"/>
                  </a:lnTo>
                  <a:lnTo>
                    <a:pt x="467" y="2091"/>
                  </a:lnTo>
                  <a:lnTo>
                    <a:pt x="428" y="2098"/>
                  </a:lnTo>
                  <a:lnTo>
                    <a:pt x="391" y="2104"/>
                  </a:lnTo>
                  <a:lnTo>
                    <a:pt x="356" y="2111"/>
                  </a:lnTo>
                  <a:lnTo>
                    <a:pt x="322" y="2117"/>
                  </a:lnTo>
                  <a:lnTo>
                    <a:pt x="289" y="2126"/>
                  </a:lnTo>
                  <a:lnTo>
                    <a:pt x="256" y="2136"/>
                  </a:lnTo>
                  <a:lnTo>
                    <a:pt x="224" y="2147"/>
                  </a:lnTo>
                  <a:lnTo>
                    <a:pt x="191" y="2160"/>
                  </a:lnTo>
                  <a:lnTo>
                    <a:pt x="172" y="2180"/>
                  </a:lnTo>
                  <a:lnTo>
                    <a:pt x="154" y="2200"/>
                  </a:lnTo>
                  <a:lnTo>
                    <a:pt x="135" y="2220"/>
                  </a:lnTo>
                  <a:lnTo>
                    <a:pt x="122" y="2240"/>
                  </a:lnTo>
                  <a:lnTo>
                    <a:pt x="113" y="2259"/>
                  </a:lnTo>
                  <a:lnTo>
                    <a:pt x="111" y="2280"/>
                  </a:lnTo>
                  <a:lnTo>
                    <a:pt x="120" y="2302"/>
                  </a:lnTo>
                  <a:lnTo>
                    <a:pt x="139" y="2323"/>
                  </a:lnTo>
                  <a:lnTo>
                    <a:pt x="204" y="2322"/>
                  </a:lnTo>
                  <a:lnTo>
                    <a:pt x="270" y="2321"/>
                  </a:lnTo>
                  <a:lnTo>
                    <a:pt x="335" y="2321"/>
                  </a:lnTo>
                  <a:lnTo>
                    <a:pt x="402" y="2320"/>
                  </a:lnTo>
                  <a:lnTo>
                    <a:pt x="467" y="2320"/>
                  </a:lnTo>
                  <a:lnTo>
                    <a:pt x="533" y="2320"/>
                  </a:lnTo>
                  <a:lnTo>
                    <a:pt x="600" y="2319"/>
                  </a:lnTo>
                  <a:lnTo>
                    <a:pt x="667" y="2319"/>
                  </a:lnTo>
                  <a:lnTo>
                    <a:pt x="733" y="2319"/>
                  </a:lnTo>
                  <a:lnTo>
                    <a:pt x="800" y="2319"/>
                  </a:lnTo>
                  <a:lnTo>
                    <a:pt x="867" y="2319"/>
                  </a:lnTo>
                  <a:lnTo>
                    <a:pt x="935" y="2319"/>
                  </a:lnTo>
                  <a:lnTo>
                    <a:pt x="1002" y="2319"/>
                  </a:lnTo>
                  <a:lnTo>
                    <a:pt x="1069" y="2320"/>
                  </a:lnTo>
                  <a:lnTo>
                    <a:pt x="1135" y="2320"/>
                  </a:lnTo>
                  <a:lnTo>
                    <a:pt x="1204" y="2320"/>
                  </a:lnTo>
                  <a:lnTo>
                    <a:pt x="1270" y="2320"/>
                  </a:lnTo>
                  <a:lnTo>
                    <a:pt x="1337" y="2321"/>
                  </a:lnTo>
                  <a:lnTo>
                    <a:pt x="1404" y="2321"/>
                  </a:lnTo>
                  <a:lnTo>
                    <a:pt x="1470" y="2321"/>
                  </a:lnTo>
                  <a:lnTo>
                    <a:pt x="1537" y="2321"/>
                  </a:lnTo>
                  <a:lnTo>
                    <a:pt x="1604" y="2322"/>
                  </a:lnTo>
                  <a:lnTo>
                    <a:pt x="1670" y="2322"/>
                  </a:lnTo>
                  <a:lnTo>
                    <a:pt x="1735" y="2322"/>
                  </a:lnTo>
                  <a:lnTo>
                    <a:pt x="1802" y="2322"/>
                  </a:lnTo>
                  <a:lnTo>
                    <a:pt x="1867" y="2322"/>
                  </a:lnTo>
                  <a:lnTo>
                    <a:pt x="1933" y="2322"/>
                  </a:lnTo>
                  <a:lnTo>
                    <a:pt x="1998" y="2322"/>
                  </a:lnTo>
                  <a:lnTo>
                    <a:pt x="2063" y="2322"/>
                  </a:lnTo>
                  <a:lnTo>
                    <a:pt x="2128" y="2322"/>
                  </a:lnTo>
                  <a:lnTo>
                    <a:pt x="2191" y="2321"/>
                  </a:lnTo>
                  <a:lnTo>
                    <a:pt x="2256" y="2321"/>
                  </a:lnTo>
                  <a:lnTo>
                    <a:pt x="2263" y="2268"/>
                  </a:lnTo>
                  <a:lnTo>
                    <a:pt x="1844" y="2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9709C86-4381-9415-385C-D3594722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733"/>
              <a:ext cx="328" cy="577"/>
            </a:xfrm>
            <a:custGeom>
              <a:avLst/>
              <a:gdLst>
                <a:gd name="T0" fmla="*/ 0 w 658"/>
                <a:gd name="T1" fmla="*/ 807 h 562"/>
                <a:gd name="T2" fmla="*/ 0 w 658"/>
                <a:gd name="T3" fmla="*/ 758 h 562"/>
                <a:gd name="T4" fmla="*/ 0 w 658"/>
                <a:gd name="T5" fmla="*/ 718 h 562"/>
                <a:gd name="T6" fmla="*/ 0 w 658"/>
                <a:gd name="T7" fmla="*/ 672 h 562"/>
                <a:gd name="T8" fmla="*/ 0 w 658"/>
                <a:gd name="T9" fmla="*/ 644 h 562"/>
                <a:gd name="T10" fmla="*/ 0 w 658"/>
                <a:gd name="T11" fmla="*/ 621 h 562"/>
                <a:gd name="T12" fmla="*/ 0 w 658"/>
                <a:gd name="T13" fmla="*/ 585 h 562"/>
                <a:gd name="T14" fmla="*/ 0 w 658"/>
                <a:gd name="T15" fmla="*/ 532 h 562"/>
                <a:gd name="T16" fmla="*/ 0 w 658"/>
                <a:gd name="T17" fmla="*/ 445 h 562"/>
                <a:gd name="T18" fmla="*/ 0 w 658"/>
                <a:gd name="T19" fmla="*/ 349 h 562"/>
                <a:gd name="T20" fmla="*/ 0 w 658"/>
                <a:gd name="T21" fmla="*/ 254 h 562"/>
                <a:gd name="T22" fmla="*/ 0 w 658"/>
                <a:gd name="T23" fmla="*/ 177 h 562"/>
                <a:gd name="T24" fmla="*/ 0 w 658"/>
                <a:gd name="T25" fmla="*/ 100 h 562"/>
                <a:gd name="T26" fmla="*/ 0 w 658"/>
                <a:gd name="T27" fmla="*/ 16 h 562"/>
                <a:gd name="T28" fmla="*/ 0 w 658"/>
                <a:gd name="T29" fmla="*/ 5 h 562"/>
                <a:gd name="T30" fmla="*/ 0 w 658"/>
                <a:gd name="T31" fmla="*/ 11 h 562"/>
                <a:gd name="T32" fmla="*/ 0 w 658"/>
                <a:gd name="T33" fmla="*/ 13 h 562"/>
                <a:gd name="T34" fmla="*/ 0 w 658"/>
                <a:gd name="T35" fmla="*/ 16 h 562"/>
                <a:gd name="T36" fmla="*/ 0 w 658"/>
                <a:gd name="T37" fmla="*/ 39 h 562"/>
                <a:gd name="T38" fmla="*/ 0 w 658"/>
                <a:gd name="T39" fmla="*/ 47 h 562"/>
                <a:gd name="T40" fmla="*/ 0 w 658"/>
                <a:gd name="T41" fmla="*/ 63 h 562"/>
                <a:gd name="T42" fmla="*/ 0 w 658"/>
                <a:gd name="T43" fmla="*/ 106 h 562"/>
                <a:gd name="T44" fmla="*/ 0 w 658"/>
                <a:gd name="T45" fmla="*/ 180 h 562"/>
                <a:gd name="T46" fmla="*/ 0 w 658"/>
                <a:gd name="T47" fmla="*/ 318 h 562"/>
                <a:gd name="T48" fmla="*/ 0 w 658"/>
                <a:gd name="T49" fmla="*/ 479 h 562"/>
                <a:gd name="T50" fmla="*/ 0 w 658"/>
                <a:gd name="T51" fmla="*/ 631 h 562"/>
                <a:gd name="T52" fmla="*/ 0 w 658"/>
                <a:gd name="T53" fmla="*/ 719 h 562"/>
                <a:gd name="T54" fmla="*/ 0 w 658"/>
                <a:gd name="T55" fmla="*/ 759 h 562"/>
                <a:gd name="T56" fmla="*/ 0 w 658"/>
                <a:gd name="T57" fmla="*/ 796 h 562"/>
                <a:gd name="T58" fmla="*/ 0 w 658"/>
                <a:gd name="T59" fmla="*/ 826 h 562"/>
                <a:gd name="T60" fmla="*/ 0 w 658"/>
                <a:gd name="T61" fmla="*/ 868 h 562"/>
                <a:gd name="T62" fmla="*/ 0 w 658"/>
                <a:gd name="T63" fmla="*/ 908 h 562"/>
                <a:gd name="T64" fmla="*/ 0 w 658"/>
                <a:gd name="T65" fmla="*/ 936 h 562"/>
                <a:gd name="T66" fmla="*/ 0 w 658"/>
                <a:gd name="T67" fmla="*/ 954 h 562"/>
                <a:gd name="T68" fmla="*/ 0 w 658"/>
                <a:gd name="T69" fmla="*/ 940 h 562"/>
                <a:gd name="T70" fmla="*/ 0 w 658"/>
                <a:gd name="T71" fmla="*/ 915 h 562"/>
                <a:gd name="T72" fmla="*/ 0 w 658"/>
                <a:gd name="T73" fmla="*/ 887 h 562"/>
                <a:gd name="T74" fmla="*/ 0 w 658"/>
                <a:gd name="T75" fmla="*/ 855 h 5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8"/>
                <a:gd name="T115" fmla="*/ 0 h 562"/>
                <a:gd name="T116" fmla="*/ 658 w 658"/>
                <a:gd name="T117" fmla="*/ 562 h 5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8" h="562">
                  <a:moveTo>
                    <a:pt x="430" y="497"/>
                  </a:moveTo>
                  <a:lnTo>
                    <a:pt x="415" y="477"/>
                  </a:lnTo>
                  <a:lnTo>
                    <a:pt x="400" y="461"/>
                  </a:lnTo>
                  <a:lnTo>
                    <a:pt x="386" y="447"/>
                  </a:lnTo>
                  <a:lnTo>
                    <a:pt x="371" y="435"/>
                  </a:lnTo>
                  <a:lnTo>
                    <a:pt x="352" y="423"/>
                  </a:lnTo>
                  <a:lnTo>
                    <a:pt x="334" y="411"/>
                  </a:lnTo>
                  <a:lnTo>
                    <a:pt x="313" y="397"/>
                  </a:lnTo>
                  <a:lnTo>
                    <a:pt x="287" y="384"/>
                  </a:lnTo>
                  <a:lnTo>
                    <a:pt x="250" y="380"/>
                  </a:lnTo>
                  <a:lnTo>
                    <a:pt x="212" y="374"/>
                  </a:lnTo>
                  <a:lnTo>
                    <a:pt x="171" y="367"/>
                  </a:lnTo>
                  <a:lnTo>
                    <a:pt x="134" y="357"/>
                  </a:lnTo>
                  <a:lnTo>
                    <a:pt x="97" y="346"/>
                  </a:lnTo>
                  <a:lnTo>
                    <a:pt x="67" y="331"/>
                  </a:lnTo>
                  <a:lnTo>
                    <a:pt x="43" y="314"/>
                  </a:lnTo>
                  <a:lnTo>
                    <a:pt x="28" y="292"/>
                  </a:lnTo>
                  <a:lnTo>
                    <a:pt x="10" y="263"/>
                  </a:lnTo>
                  <a:lnTo>
                    <a:pt x="2" y="235"/>
                  </a:lnTo>
                  <a:lnTo>
                    <a:pt x="0" y="206"/>
                  </a:lnTo>
                  <a:lnTo>
                    <a:pt x="6" y="172"/>
                  </a:lnTo>
                  <a:lnTo>
                    <a:pt x="12" y="151"/>
                  </a:lnTo>
                  <a:lnTo>
                    <a:pt x="24" y="130"/>
                  </a:lnTo>
                  <a:lnTo>
                    <a:pt x="39" y="105"/>
                  </a:lnTo>
                  <a:lnTo>
                    <a:pt x="56" y="81"/>
                  </a:lnTo>
                  <a:lnTo>
                    <a:pt x="73" y="58"/>
                  </a:lnTo>
                  <a:lnTo>
                    <a:pt x="87" y="35"/>
                  </a:lnTo>
                  <a:lnTo>
                    <a:pt x="99" y="16"/>
                  </a:lnTo>
                  <a:lnTo>
                    <a:pt x="104" y="0"/>
                  </a:lnTo>
                  <a:lnTo>
                    <a:pt x="113" y="5"/>
                  </a:lnTo>
                  <a:lnTo>
                    <a:pt x="126" y="8"/>
                  </a:lnTo>
                  <a:lnTo>
                    <a:pt x="143" y="11"/>
                  </a:lnTo>
                  <a:lnTo>
                    <a:pt x="163" y="12"/>
                  </a:lnTo>
                  <a:lnTo>
                    <a:pt x="186" y="13"/>
                  </a:lnTo>
                  <a:lnTo>
                    <a:pt x="210" y="14"/>
                  </a:lnTo>
                  <a:lnTo>
                    <a:pt x="236" y="16"/>
                  </a:lnTo>
                  <a:lnTo>
                    <a:pt x="265" y="17"/>
                  </a:lnTo>
                  <a:lnTo>
                    <a:pt x="293" y="19"/>
                  </a:lnTo>
                  <a:lnTo>
                    <a:pt x="323" y="22"/>
                  </a:lnTo>
                  <a:lnTo>
                    <a:pt x="352" y="27"/>
                  </a:lnTo>
                  <a:lnTo>
                    <a:pt x="382" y="33"/>
                  </a:lnTo>
                  <a:lnTo>
                    <a:pt x="412" y="40"/>
                  </a:lnTo>
                  <a:lnTo>
                    <a:pt x="439" y="50"/>
                  </a:lnTo>
                  <a:lnTo>
                    <a:pt x="467" y="62"/>
                  </a:lnTo>
                  <a:lnTo>
                    <a:pt x="491" y="76"/>
                  </a:lnTo>
                  <a:lnTo>
                    <a:pt x="536" y="107"/>
                  </a:lnTo>
                  <a:lnTo>
                    <a:pt x="554" y="144"/>
                  </a:lnTo>
                  <a:lnTo>
                    <a:pt x="554" y="188"/>
                  </a:lnTo>
                  <a:lnTo>
                    <a:pt x="547" y="235"/>
                  </a:lnTo>
                  <a:lnTo>
                    <a:pt x="537" y="282"/>
                  </a:lnTo>
                  <a:lnTo>
                    <a:pt x="536" y="329"/>
                  </a:lnTo>
                  <a:lnTo>
                    <a:pt x="549" y="373"/>
                  </a:lnTo>
                  <a:lnTo>
                    <a:pt x="584" y="411"/>
                  </a:lnTo>
                  <a:lnTo>
                    <a:pt x="595" y="424"/>
                  </a:lnTo>
                  <a:lnTo>
                    <a:pt x="606" y="436"/>
                  </a:lnTo>
                  <a:lnTo>
                    <a:pt x="619" y="448"/>
                  </a:lnTo>
                  <a:lnTo>
                    <a:pt x="630" y="458"/>
                  </a:lnTo>
                  <a:lnTo>
                    <a:pt x="639" y="469"/>
                  </a:lnTo>
                  <a:lnTo>
                    <a:pt x="649" y="478"/>
                  </a:lnTo>
                  <a:lnTo>
                    <a:pt x="654" y="489"/>
                  </a:lnTo>
                  <a:lnTo>
                    <a:pt x="658" y="501"/>
                  </a:lnTo>
                  <a:lnTo>
                    <a:pt x="656" y="513"/>
                  </a:lnTo>
                  <a:lnTo>
                    <a:pt x="647" y="524"/>
                  </a:lnTo>
                  <a:lnTo>
                    <a:pt x="632" y="536"/>
                  </a:lnTo>
                  <a:lnTo>
                    <a:pt x="612" y="546"/>
                  </a:lnTo>
                  <a:lnTo>
                    <a:pt x="587" y="553"/>
                  </a:lnTo>
                  <a:lnTo>
                    <a:pt x="562" y="559"/>
                  </a:lnTo>
                  <a:lnTo>
                    <a:pt x="536" y="562"/>
                  </a:lnTo>
                  <a:lnTo>
                    <a:pt x="508" y="562"/>
                  </a:lnTo>
                  <a:lnTo>
                    <a:pt x="497" y="556"/>
                  </a:lnTo>
                  <a:lnTo>
                    <a:pt x="484" y="550"/>
                  </a:lnTo>
                  <a:lnTo>
                    <a:pt x="471" y="541"/>
                  </a:lnTo>
                  <a:lnTo>
                    <a:pt x="458" y="533"/>
                  </a:lnTo>
                  <a:lnTo>
                    <a:pt x="447" y="524"/>
                  </a:lnTo>
                  <a:lnTo>
                    <a:pt x="437" y="515"/>
                  </a:lnTo>
                  <a:lnTo>
                    <a:pt x="432" y="505"/>
                  </a:lnTo>
                  <a:lnTo>
                    <a:pt x="43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10D3C79-6E63-2040-A044-261A1D9B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170"/>
              <a:ext cx="60" cy="64"/>
            </a:xfrm>
            <a:custGeom>
              <a:avLst/>
              <a:gdLst>
                <a:gd name="T0" fmla="*/ 1 w 120"/>
                <a:gd name="T1" fmla="*/ 49 h 62"/>
                <a:gd name="T2" fmla="*/ 1 w 120"/>
                <a:gd name="T3" fmla="*/ 55 h 62"/>
                <a:gd name="T4" fmla="*/ 1 w 120"/>
                <a:gd name="T5" fmla="*/ 49 h 62"/>
                <a:gd name="T6" fmla="*/ 1 w 120"/>
                <a:gd name="T7" fmla="*/ 43 h 62"/>
                <a:gd name="T8" fmla="*/ 1 w 120"/>
                <a:gd name="T9" fmla="*/ 37 h 62"/>
                <a:gd name="T10" fmla="*/ 1 w 120"/>
                <a:gd name="T11" fmla="*/ 11 h 62"/>
                <a:gd name="T12" fmla="*/ 1 w 120"/>
                <a:gd name="T13" fmla="*/ 6 h 62"/>
                <a:gd name="T14" fmla="*/ 1 w 120"/>
                <a:gd name="T15" fmla="*/ 1 h 62"/>
                <a:gd name="T16" fmla="*/ 1 w 120"/>
                <a:gd name="T17" fmla="*/ 0 h 62"/>
                <a:gd name="T18" fmla="*/ 1 w 120"/>
                <a:gd name="T19" fmla="*/ 1 h 62"/>
                <a:gd name="T20" fmla="*/ 1 w 120"/>
                <a:gd name="T21" fmla="*/ 13 h 62"/>
                <a:gd name="T22" fmla="*/ 1 w 120"/>
                <a:gd name="T23" fmla="*/ 42 h 62"/>
                <a:gd name="T24" fmla="*/ 1 w 120"/>
                <a:gd name="T25" fmla="*/ 51 h 62"/>
                <a:gd name="T26" fmla="*/ 1 w 120"/>
                <a:gd name="T27" fmla="*/ 63 h 62"/>
                <a:gd name="T28" fmla="*/ 1 w 120"/>
                <a:gd name="T29" fmla="*/ 75 h 62"/>
                <a:gd name="T30" fmla="*/ 1 w 120"/>
                <a:gd name="T31" fmla="*/ 88 h 62"/>
                <a:gd name="T32" fmla="*/ 1 w 120"/>
                <a:gd name="T33" fmla="*/ 100 h 62"/>
                <a:gd name="T34" fmla="*/ 1 w 120"/>
                <a:gd name="T35" fmla="*/ 115 h 62"/>
                <a:gd name="T36" fmla="*/ 0 w 120"/>
                <a:gd name="T37" fmla="*/ 100 h 62"/>
                <a:gd name="T38" fmla="*/ 1 w 120"/>
                <a:gd name="T39" fmla="*/ 49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62"/>
                <a:gd name="T62" fmla="*/ 120 w 120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62">
                  <a:moveTo>
                    <a:pt x="33" y="28"/>
                  </a:moveTo>
                  <a:lnTo>
                    <a:pt x="37" y="31"/>
                  </a:lnTo>
                  <a:lnTo>
                    <a:pt x="46" y="28"/>
                  </a:lnTo>
                  <a:lnTo>
                    <a:pt x="53" y="23"/>
                  </a:lnTo>
                  <a:lnTo>
                    <a:pt x="63" y="17"/>
                  </a:lnTo>
                  <a:lnTo>
                    <a:pt x="74" y="11"/>
                  </a:lnTo>
                  <a:lnTo>
                    <a:pt x="83" y="6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14" y="13"/>
                  </a:lnTo>
                  <a:lnTo>
                    <a:pt x="105" y="22"/>
                  </a:lnTo>
                  <a:lnTo>
                    <a:pt x="92" y="29"/>
                  </a:lnTo>
                  <a:lnTo>
                    <a:pt x="76" y="35"/>
                  </a:lnTo>
                  <a:lnTo>
                    <a:pt x="59" y="41"/>
                  </a:lnTo>
                  <a:lnTo>
                    <a:pt x="42" y="46"/>
                  </a:lnTo>
                  <a:lnTo>
                    <a:pt x="26" y="53"/>
                  </a:lnTo>
                  <a:lnTo>
                    <a:pt x="13" y="62"/>
                  </a:lnTo>
                  <a:lnTo>
                    <a:pt x="0" y="53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944A789-2CF8-2740-E0AF-1C8C3AC7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2227"/>
              <a:ext cx="54" cy="60"/>
            </a:xfrm>
            <a:custGeom>
              <a:avLst/>
              <a:gdLst>
                <a:gd name="T0" fmla="*/ 1 w 107"/>
                <a:gd name="T1" fmla="*/ 86 h 58"/>
                <a:gd name="T2" fmla="*/ 0 w 107"/>
                <a:gd name="T3" fmla="*/ 74 h 58"/>
                <a:gd name="T4" fmla="*/ 1 w 107"/>
                <a:gd name="T5" fmla="*/ 0 h 58"/>
                <a:gd name="T6" fmla="*/ 1 w 107"/>
                <a:gd name="T7" fmla="*/ 6 h 58"/>
                <a:gd name="T8" fmla="*/ 1 w 107"/>
                <a:gd name="T9" fmla="*/ 13 h 58"/>
                <a:gd name="T10" fmla="*/ 1 w 107"/>
                <a:gd name="T11" fmla="*/ 39 h 58"/>
                <a:gd name="T12" fmla="*/ 1 w 107"/>
                <a:gd name="T13" fmla="*/ 44 h 58"/>
                <a:gd name="T14" fmla="*/ 1 w 107"/>
                <a:gd name="T15" fmla="*/ 56 h 58"/>
                <a:gd name="T16" fmla="*/ 1 w 107"/>
                <a:gd name="T17" fmla="*/ 68 h 58"/>
                <a:gd name="T18" fmla="*/ 1 w 107"/>
                <a:gd name="T19" fmla="*/ 80 h 58"/>
                <a:gd name="T20" fmla="*/ 1 w 107"/>
                <a:gd name="T21" fmla="*/ 94 h 58"/>
                <a:gd name="T22" fmla="*/ 1 w 107"/>
                <a:gd name="T23" fmla="*/ 97 h 58"/>
                <a:gd name="T24" fmla="*/ 1 w 107"/>
                <a:gd name="T25" fmla="*/ 101 h 58"/>
                <a:gd name="T26" fmla="*/ 1 w 107"/>
                <a:gd name="T27" fmla="*/ 104 h 58"/>
                <a:gd name="T28" fmla="*/ 1 w 107"/>
                <a:gd name="T29" fmla="*/ 111 h 58"/>
                <a:gd name="T30" fmla="*/ 1 w 107"/>
                <a:gd name="T31" fmla="*/ 112 h 58"/>
                <a:gd name="T32" fmla="*/ 1 w 107"/>
                <a:gd name="T33" fmla="*/ 112 h 58"/>
                <a:gd name="T34" fmla="*/ 1 w 107"/>
                <a:gd name="T35" fmla="*/ 111 h 58"/>
                <a:gd name="T36" fmla="*/ 1 w 107"/>
                <a:gd name="T37" fmla="*/ 104 h 58"/>
                <a:gd name="T38" fmla="*/ 1 w 107"/>
                <a:gd name="T39" fmla="*/ 86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58"/>
                <a:gd name="T62" fmla="*/ 107 w 107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58">
                  <a:moveTo>
                    <a:pt x="39" y="43"/>
                  </a:moveTo>
                  <a:lnTo>
                    <a:pt x="0" y="39"/>
                  </a:lnTo>
                  <a:lnTo>
                    <a:pt x="76" y="0"/>
                  </a:lnTo>
                  <a:lnTo>
                    <a:pt x="81" y="6"/>
                  </a:lnTo>
                  <a:lnTo>
                    <a:pt x="89" y="13"/>
                  </a:lnTo>
                  <a:lnTo>
                    <a:pt x="96" y="19"/>
                  </a:lnTo>
                  <a:lnTo>
                    <a:pt x="104" y="24"/>
                  </a:lnTo>
                  <a:lnTo>
                    <a:pt x="107" y="30"/>
                  </a:lnTo>
                  <a:lnTo>
                    <a:pt x="107" y="36"/>
                  </a:lnTo>
                  <a:lnTo>
                    <a:pt x="102" y="41"/>
                  </a:lnTo>
                  <a:lnTo>
                    <a:pt x="87" y="47"/>
                  </a:lnTo>
                  <a:lnTo>
                    <a:pt x="78" y="49"/>
                  </a:lnTo>
                  <a:lnTo>
                    <a:pt x="70" y="52"/>
                  </a:lnTo>
                  <a:lnTo>
                    <a:pt x="61" y="54"/>
                  </a:lnTo>
                  <a:lnTo>
                    <a:pt x="52" y="57"/>
                  </a:lnTo>
                  <a:lnTo>
                    <a:pt x="43" y="58"/>
                  </a:lnTo>
                  <a:lnTo>
                    <a:pt x="35" y="58"/>
                  </a:lnTo>
                  <a:lnTo>
                    <a:pt x="28" y="57"/>
                  </a:lnTo>
                  <a:lnTo>
                    <a:pt x="20" y="54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35DA162E-518F-5597-4B98-C301ABAE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120"/>
              <a:ext cx="79" cy="48"/>
            </a:xfrm>
            <a:custGeom>
              <a:avLst/>
              <a:gdLst>
                <a:gd name="T0" fmla="*/ 0 w 160"/>
                <a:gd name="T1" fmla="*/ 67 h 47"/>
                <a:gd name="T2" fmla="*/ 0 w 160"/>
                <a:gd name="T3" fmla="*/ 60 h 47"/>
                <a:gd name="T4" fmla="*/ 0 w 160"/>
                <a:gd name="T5" fmla="*/ 54 h 47"/>
                <a:gd name="T6" fmla="*/ 0 w 160"/>
                <a:gd name="T7" fmla="*/ 48 h 47"/>
                <a:gd name="T8" fmla="*/ 0 w 160"/>
                <a:gd name="T9" fmla="*/ 22 h 47"/>
                <a:gd name="T10" fmla="*/ 0 w 160"/>
                <a:gd name="T11" fmla="*/ 16 h 47"/>
                <a:gd name="T12" fmla="*/ 0 w 160"/>
                <a:gd name="T13" fmla="*/ 10 h 47"/>
                <a:gd name="T14" fmla="*/ 0 w 160"/>
                <a:gd name="T15" fmla="*/ 5 h 47"/>
                <a:gd name="T16" fmla="*/ 0 w 160"/>
                <a:gd name="T17" fmla="*/ 0 h 47"/>
                <a:gd name="T18" fmla="*/ 0 w 160"/>
                <a:gd name="T19" fmla="*/ 12 h 47"/>
                <a:gd name="T20" fmla="*/ 0 w 160"/>
                <a:gd name="T21" fmla="*/ 22 h 47"/>
                <a:gd name="T22" fmla="*/ 0 w 160"/>
                <a:gd name="T23" fmla="*/ 50 h 47"/>
                <a:gd name="T24" fmla="*/ 0 w 160"/>
                <a:gd name="T25" fmla="*/ 58 h 47"/>
                <a:gd name="T26" fmla="*/ 0 w 160"/>
                <a:gd name="T27" fmla="*/ 62 h 47"/>
                <a:gd name="T28" fmla="*/ 0 w 160"/>
                <a:gd name="T29" fmla="*/ 66 h 47"/>
                <a:gd name="T30" fmla="*/ 0 w 160"/>
                <a:gd name="T31" fmla="*/ 67 h 47"/>
                <a:gd name="T32" fmla="*/ 0 w 160"/>
                <a:gd name="T33" fmla="*/ 6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"/>
                <a:gd name="T52" fmla="*/ 0 h 47"/>
                <a:gd name="T53" fmla="*/ 160 w 1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" h="47">
                  <a:moveTo>
                    <a:pt x="0" y="47"/>
                  </a:moveTo>
                  <a:lnTo>
                    <a:pt x="13" y="40"/>
                  </a:lnTo>
                  <a:lnTo>
                    <a:pt x="32" y="34"/>
                  </a:lnTo>
                  <a:lnTo>
                    <a:pt x="50" y="28"/>
                  </a:lnTo>
                  <a:lnTo>
                    <a:pt x="73" y="22"/>
                  </a:lnTo>
                  <a:lnTo>
                    <a:pt x="95" y="16"/>
                  </a:lnTo>
                  <a:lnTo>
                    <a:pt x="117" y="10"/>
                  </a:lnTo>
                  <a:lnTo>
                    <a:pt x="139" y="5"/>
                  </a:lnTo>
                  <a:lnTo>
                    <a:pt x="160" y="0"/>
                  </a:lnTo>
                  <a:lnTo>
                    <a:pt x="150" y="12"/>
                  </a:lnTo>
                  <a:lnTo>
                    <a:pt x="134" y="22"/>
                  </a:lnTo>
                  <a:lnTo>
                    <a:pt x="115" y="30"/>
                  </a:lnTo>
                  <a:lnTo>
                    <a:pt x="91" y="38"/>
                  </a:lnTo>
                  <a:lnTo>
                    <a:pt x="67" y="42"/>
                  </a:lnTo>
                  <a:lnTo>
                    <a:pt x="43" y="46"/>
                  </a:lnTo>
                  <a:lnTo>
                    <a:pt x="21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0C3D742-B3C1-7308-2F0B-0A1C5931E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206"/>
              <a:ext cx="49" cy="47"/>
            </a:xfrm>
            <a:custGeom>
              <a:avLst/>
              <a:gdLst>
                <a:gd name="T0" fmla="*/ 0 w 96"/>
                <a:gd name="T1" fmla="*/ 160 h 44"/>
                <a:gd name="T2" fmla="*/ 1 w 96"/>
                <a:gd name="T3" fmla="*/ 140 h 44"/>
                <a:gd name="T4" fmla="*/ 1 w 96"/>
                <a:gd name="T5" fmla="*/ 115 h 44"/>
                <a:gd name="T6" fmla="*/ 1 w 96"/>
                <a:gd name="T7" fmla="*/ 95 h 44"/>
                <a:gd name="T8" fmla="*/ 1 w 96"/>
                <a:gd name="T9" fmla="*/ 74 h 44"/>
                <a:gd name="T10" fmla="*/ 1 w 96"/>
                <a:gd name="T11" fmla="*/ 53 h 44"/>
                <a:gd name="T12" fmla="*/ 1 w 96"/>
                <a:gd name="T13" fmla="*/ 38 h 44"/>
                <a:gd name="T14" fmla="*/ 1 w 96"/>
                <a:gd name="T15" fmla="*/ 5 h 44"/>
                <a:gd name="T16" fmla="*/ 1 w 96"/>
                <a:gd name="T17" fmla="*/ 0 h 44"/>
                <a:gd name="T18" fmla="*/ 1 w 96"/>
                <a:gd name="T19" fmla="*/ 34 h 44"/>
                <a:gd name="T20" fmla="*/ 1 w 96"/>
                <a:gd name="T21" fmla="*/ 53 h 44"/>
                <a:gd name="T22" fmla="*/ 1 w 96"/>
                <a:gd name="T23" fmla="*/ 89 h 44"/>
                <a:gd name="T24" fmla="*/ 1 w 96"/>
                <a:gd name="T25" fmla="*/ 115 h 44"/>
                <a:gd name="T26" fmla="*/ 1 w 96"/>
                <a:gd name="T27" fmla="*/ 140 h 44"/>
                <a:gd name="T28" fmla="*/ 1 w 96"/>
                <a:gd name="T29" fmla="*/ 157 h 44"/>
                <a:gd name="T30" fmla="*/ 1 w 96"/>
                <a:gd name="T31" fmla="*/ 163 h 44"/>
                <a:gd name="T32" fmla="*/ 0 w 96"/>
                <a:gd name="T33" fmla="*/ 16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44"/>
                <a:gd name="T53" fmla="*/ 96 w 9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44">
                  <a:moveTo>
                    <a:pt x="0" y="43"/>
                  </a:moveTo>
                  <a:lnTo>
                    <a:pt x="5" y="37"/>
                  </a:lnTo>
                  <a:lnTo>
                    <a:pt x="15" y="31"/>
                  </a:lnTo>
                  <a:lnTo>
                    <a:pt x="28" y="25"/>
                  </a:lnTo>
                  <a:lnTo>
                    <a:pt x="41" y="20"/>
                  </a:lnTo>
                  <a:lnTo>
                    <a:pt x="55" y="15"/>
                  </a:lnTo>
                  <a:lnTo>
                    <a:pt x="70" y="10"/>
                  </a:lnTo>
                  <a:lnTo>
                    <a:pt x="85" y="5"/>
                  </a:lnTo>
                  <a:lnTo>
                    <a:pt x="96" y="0"/>
                  </a:lnTo>
                  <a:lnTo>
                    <a:pt x="89" y="8"/>
                  </a:lnTo>
                  <a:lnTo>
                    <a:pt x="78" y="15"/>
                  </a:lnTo>
                  <a:lnTo>
                    <a:pt x="68" y="23"/>
                  </a:lnTo>
                  <a:lnTo>
                    <a:pt x="57" y="31"/>
                  </a:lnTo>
                  <a:lnTo>
                    <a:pt x="44" y="37"/>
                  </a:lnTo>
                  <a:lnTo>
                    <a:pt x="30" y="42"/>
                  </a:lnTo>
                  <a:lnTo>
                    <a:pt x="15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BB1A32A-7CB4-0EC9-06BE-E0D50EBE7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2185"/>
              <a:ext cx="50" cy="47"/>
            </a:xfrm>
            <a:custGeom>
              <a:avLst/>
              <a:gdLst>
                <a:gd name="T0" fmla="*/ 0 w 100"/>
                <a:gd name="T1" fmla="*/ 178 h 43"/>
                <a:gd name="T2" fmla="*/ 1 w 100"/>
                <a:gd name="T3" fmla="*/ 150 h 43"/>
                <a:gd name="T4" fmla="*/ 1 w 100"/>
                <a:gd name="T5" fmla="*/ 137 h 43"/>
                <a:gd name="T6" fmla="*/ 1 w 100"/>
                <a:gd name="T7" fmla="*/ 116 h 43"/>
                <a:gd name="T8" fmla="*/ 1 w 100"/>
                <a:gd name="T9" fmla="*/ 106 h 43"/>
                <a:gd name="T10" fmla="*/ 1 w 100"/>
                <a:gd name="T11" fmla="*/ 80 h 43"/>
                <a:gd name="T12" fmla="*/ 1 w 100"/>
                <a:gd name="T13" fmla="*/ 61 h 43"/>
                <a:gd name="T14" fmla="*/ 1 w 100"/>
                <a:gd name="T15" fmla="*/ 39 h 43"/>
                <a:gd name="T16" fmla="*/ 1 w 100"/>
                <a:gd name="T17" fmla="*/ 0 h 43"/>
                <a:gd name="T18" fmla="*/ 1 w 100"/>
                <a:gd name="T19" fmla="*/ 51 h 43"/>
                <a:gd name="T20" fmla="*/ 1 w 100"/>
                <a:gd name="T21" fmla="*/ 116 h 43"/>
                <a:gd name="T22" fmla="*/ 1 w 100"/>
                <a:gd name="T23" fmla="*/ 179 h 43"/>
                <a:gd name="T24" fmla="*/ 1 w 100"/>
                <a:gd name="T25" fmla="*/ 216 h 43"/>
                <a:gd name="T26" fmla="*/ 1 w 100"/>
                <a:gd name="T27" fmla="*/ 255 h 43"/>
                <a:gd name="T28" fmla="*/ 1 w 100"/>
                <a:gd name="T29" fmla="*/ 256 h 43"/>
                <a:gd name="T30" fmla="*/ 1 w 100"/>
                <a:gd name="T31" fmla="*/ 234 h 43"/>
                <a:gd name="T32" fmla="*/ 0 w 100"/>
                <a:gd name="T33" fmla="*/ 17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43"/>
                <a:gd name="T53" fmla="*/ 100 w 100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43">
                  <a:moveTo>
                    <a:pt x="0" y="29"/>
                  </a:moveTo>
                  <a:lnTo>
                    <a:pt x="7" y="25"/>
                  </a:lnTo>
                  <a:lnTo>
                    <a:pt x="18" y="23"/>
                  </a:lnTo>
                  <a:lnTo>
                    <a:pt x="31" y="20"/>
                  </a:lnTo>
                  <a:lnTo>
                    <a:pt x="46" y="18"/>
                  </a:lnTo>
                  <a:lnTo>
                    <a:pt x="61" y="14"/>
                  </a:lnTo>
                  <a:lnTo>
                    <a:pt x="76" y="11"/>
                  </a:lnTo>
                  <a:lnTo>
                    <a:pt x="89" y="6"/>
                  </a:lnTo>
                  <a:lnTo>
                    <a:pt x="100" y="0"/>
                  </a:lnTo>
                  <a:lnTo>
                    <a:pt x="89" y="9"/>
                  </a:lnTo>
                  <a:lnTo>
                    <a:pt x="78" y="20"/>
                  </a:lnTo>
                  <a:lnTo>
                    <a:pt x="65" y="30"/>
                  </a:lnTo>
                  <a:lnTo>
                    <a:pt x="54" y="37"/>
                  </a:lnTo>
                  <a:lnTo>
                    <a:pt x="39" y="42"/>
                  </a:lnTo>
                  <a:lnTo>
                    <a:pt x="26" y="43"/>
                  </a:lnTo>
                  <a:lnTo>
                    <a:pt x="13" y="3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3758E72-B272-56DA-503F-7F571A633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776"/>
              <a:ext cx="247" cy="418"/>
            </a:xfrm>
            <a:custGeom>
              <a:avLst/>
              <a:gdLst>
                <a:gd name="T0" fmla="*/ 1 w 494"/>
                <a:gd name="T1" fmla="*/ 533 h 407"/>
                <a:gd name="T2" fmla="*/ 1 w 494"/>
                <a:gd name="T3" fmla="*/ 531 h 407"/>
                <a:gd name="T4" fmla="*/ 1 w 494"/>
                <a:gd name="T5" fmla="*/ 528 h 407"/>
                <a:gd name="T6" fmla="*/ 1 w 494"/>
                <a:gd name="T7" fmla="*/ 518 h 407"/>
                <a:gd name="T8" fmla="*/ 1 w 494"/>
                <a:gd name="T9" fmla="*/ 509 h 407"/>
                <a:gd name="T10" fmla="*/ 1 w 494"/>
                <a:gd name="T11" fmla="*/ 498 h 407"/>
                <a:gd name="T12" fmla="*/ 1 w 494"/>
                <a:gd name="T13" fmla="*/ 483 h 407"/>
                <a:gd name="T14" fmla="*/ 1 w 494"/>
                <a:gd name="T15" fmla="*/ 465 h 407"/>
                <a:gd name="T16" fmla="*/ 1 w 494"/>
                <a:gd name="T17" fmla="*/ 448 h 407"/>
                <a:gd name="T18" fmla="*/ 1 w 494"/>
                <a:gd name="T19" fmla="*/ 390 h 407"/>
                <a:gd name="T20" fmla="*/ 0 w 494"/>
                <a:gd name="T21" fmla="*/ 328 h 407"/>
                <a:gd name="T22" fmla="*/ 1 w 494"/>
                <a:gd name="T23" fmla="*/ 267 h 407"/>
                <a:gd name="T24" fmla="*/ 1 w 494"/>
                <a:gd name="T25" fmla="*/ 208 h 407"/>
                <a:gd name="T26" fmla="*/ 1 w 494"/>
                <a:gd name="T27" fmla="*/ 158 h 407"/>
                <a:gd name="T28" fmla="*/ 1 w 494"/>
                <a:gd name="T29" fmla="*/ 115 h 407"/>
                <a:gd name="T30" fmla="*/ 1 w 494"/>
                <a:gd name="T31" fmla="*/ 88 h 407"/>
                <a:gd name="T32" fmla="*/ 1 w 494"/>
                <a:gd name="T33" fmla="*/ 76 h 407"/>
                <a:gd name="T34" fmla="*/ 1 w 494"/>
                <a:gd name="T35" fmla="*/ 48 h 407"/>
                <a:gd name="T36" fmla="*/ 1 w 494"/>
                <a:gd name="T37" fmla="*/ 14 h 407"/>
                <a:gd name="T38" fmla="*/ 1 w 494"/>
                <a:gd name="T39" fmla="*/ 6 h 407"/>
                <a:gd name="T40" fmla="*/ 1 w 494"/>
                <a:gd name="T41" fmla="*/ 1 h 407"/>
                <a:gd name="T42" fmla="*/ 1 w 494"/>
                <a:gd name="T43" fmla="*/ 0 h 407"/>
                <a:gd name="T44" fmla="*/ 1 w 494"/>
                <a:gd name="T45" fmla="*/ 2 h 407"/>
                <a:gd name="T46" fmla="*/ 1 w 494"/>
                <a:gd name="T47" fmla="*/ 7 h 407"/>
                <a:gd name="T48" fmla="*/ 1 w 494"/>
                <a:gd name="T49" fmla="*/ 13 h 407"/>
                <a:gd name="T50" fmla="*/ 1 w 494"/>
                <a:gd name="T51" fmla="*/ 43 h 407"/>
                <a:gd name="T52" fmla="*/ 1 w 494"/>
                <a:gd name="T53" fmla="*/ 54 h 407"/>
                <a:gd name="T54" fmla="*/ 1 w 494"/>
                <a:gd name="T55" fmla="*/ 76 h 407"/>
                <a:gd name="T56" fmla="*/ 1 w 494"/>
                <a:gd name="T57" fmla="*/ 103 h 407"/>
                <a:gd name="T58" fmla="*/ 1 w 494"/>
                <a:gd name="T59" fmla="*/ 127 h 407"/>
                <a:gd name="T60" fmla="*/ 1 w 494"/>
                <a:gd name="T61" fmla="*/ 160 h 407"/>
                <a:gd name="T62" fmla="*/ 1 w 494"/>
                <a:gd name="T63" fmla="*/ 188 h 407"/>
                <a:gd name="T64" fmla="*/ 1 w 494"/>
                <a:gd name="T65" fmla="*/ 225 h 407"/>
                <a:gd name="T66" fmla="*/ 1 w 494"/>
                <a:gd name="T67" fmla="*/ 283 h 407"/>
                <a:gd name="T68" fmla="*/ 1 w 494"/>
                <a:gd name="T69" fmla="*/ 380 h 407"/>
                <a:gd name="T70" fmla="*/ 1 w 494"/>
                <a:gd name="T71" fmla="*/ 472 h 407"/>
                <a:gd name="T72" fmla="*/ 1 w 494"/>
                <a:gd name="T73" fmla="*/ 511 h 407"/>
                <a:gd name="T74" fmla="*/ 1 w 494"/>
                <a:gd name="T75" fmla="*/ 523 h 407"/>
                <a:gd name="T76" fmla="*/ 1 w 494"/>
                <a:gd name="T77" fmla="*/ 542 h 407"/>
                <a:gd name="T78" fmla="*/ 1 w 494"/>
                <a:gd name="T79" fmla="*/ 561 h 407"/>
                <a:gd name="T80" fmla="*/ 1 w 494"/>
                <a:gd name="T81" fmla="*/ 580 h 407"/>
                <a:gd name="T82" fmla="*/ 1 w 494"/>
                <a:gd name="T83" fmla="*/ 608 h 407"/>
                <a:gd name="T84" fmla="*/ 1 w 494"/>
                <a:gd name="T85" fmla="*/ 629 h 407"/>
                <a:gd name="T86" fmla="*/ 1 w 494"/>
                <a:gd name="T87" fmla="*/ 649 h 407"/>
                <a:gd name="T88" fmla="*/ 1 w 494"/>
                <a:gd name="T89" fmla="*/ 667 h 407"/>
                <a:gd name="T90" fmla="*/ 1 w 494"/>
                <a:gd name="T91" fmla="*/ 675 h 407"/>
                <a:gd name="T92" fmla="*/ 1 w 494"/>
                <a:gd name="T93" fmla="*/ 680 h 407"/>
                <a:gd name="T94" fmla="*/ 1 w 494"/>
                <a:gd name="T95" fmla="*/ 686 h 407"/>
                <a:gd name="T96" fmla="*/ 1 w 494"/>
                <a:gd name="T97" fmla="*/ 692 h 407"/>
                <a:gd name="T98" fmla="*/ 1 w 494"/>
                <a:gd name="T99" fmla="*/ 694 h 407"/>
                <a:gd name="T100" fmla="*/ 1 w 494"/>
                <a:gd name="T101" fmla="*/ 692 h 407"/>
                <a:gd name="T102" fmla="*/ 1 w 494"/>
                <a:gd name="T103" fmla="*/ 680 h 407"/>
                <a:gd name="T104" fmla="*/ 1 w 494"/>
                <a:gd name="T105" fmla="*/ 666 h 407"/>
                <a:gd name="T106" fmla="*/ 1 w 494"/>
                <a:gd name="T107" fmla="*/ 640 h 407"/>
                <a:gd name="T108" fmla="*/ 1 w 494"/>
                <a:gd name="T109" fmla="*/ 616 h 407"/>
                <a:gd name="T110" fmla="*/ 1 w 494"/>
                <a:gd name="T111" fmla="*/ 596 h 407"/>
                <a:gd name="T112" fmla="*/ 1 w 494"/>
                <a:gd name="T113" fmla="*/ 577 h 407"/>
                <a:gd name="T114" fmla="*/ 1 w 494"/>
                <a:gd name="T115" fmla="*/ 562 h 407"/>
                <a:gd name="T116" fmla="*/ 1 w 494"/>
                <a:gd name="T117" fmla="*/ 550 h 407"/>
                <a:gd name="T118" fmla="*/ 1 w 494"/>
                <a:gd name="T119" fmla="*/ 542 h 407"/>
                <a:gd name="T120" fmla="*/ 1 w 494"/>
                <a:gd name="T121" fmla="*/ 533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4"/>
                <a:gd name="T184" fmla="*/ 0 h 407"/>
                <a:gd name="T185" fmla="*/ 494 w 49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4" h="407">
                  <a:moveTo>
                    <a:pt x="222" y="313"/>
                  </a:moveTo>
                  <a:lnTo>
                    <a:pt x="200" y="311"/>
                  </a:lnTo>
                  <a:lnTo>
                    <a:pt x="174" y="309"/>
                  </a:lnTo>
                  <a:lnTo>
                    <a:pt x="150" y="304"/>
                  </a:lnTo>
                  <a:lnTo>
                    <a:pt x="124" y="299"/>
                  </a:lnTo>
                  <a:lnTo>
                    <a:pt x="98" y="292"/>
                  </a:lnTo>
                  <a:lnTo>
                    <a:pt x="76" y="283"/>
                  </a:lnTo>
                  <a:lnTo>
                    <a:pt x="55" y="273"/>
                  </a:lnTo>
                  <a:lnTo>
                    <a:pt x="39" y="263"/>
                  </a:lnTo>
                  <a:lnTo>
                    <a:pt x="11" y="229"/>
                  </a:lnTo>
                  <a:lnTo>
                    <a:pt x="0" y="193"/>
                  </a:lnTo>
                  <a:lnTo>
                    <a:pt x="2" y="157"/>
                  </a:lnTo>
                  <a:lnTo>
                    <a:pt x="13" y="123"/>
                  </a:lnTo>
                  <a:lnTo>
                    <a:pt x="28" y="92"/>
                  </a:lnTo>
                  <a:lnTo>
                    <a:pt x="42" y="68"/>
                  </a:lnTo>
                  <a:lnTo>
                    <a:pt x="54" y="52"/>
                  </a:lnTo>
                  <a:lnTo>
                    <a:pt x="59" y="46"/>
                  </a:lnTo>
                  <a:lnTo>
                    <a:pt x="79" y="28"/>
                  </a:lnTo>
                  <a:lnTo>
                    <a:pt x="104" y="14"/>
                  </a:lnTo>
                  <a:lnTo>
                    <a:pt x="131" y="6"/>
                  </a:lnTo>
                  <a:lnTo>
                    <a:pt x="163" y="1"/>
                  </a:lnTo>
                  <a:lnTo>
                    <a:pt x="196" y="0"/>
                  </a:lnTo>
                  <a:lnTo>
                    <a:pt x="231" y="2"/>
                  </a:lnTo>
                  <a:lnTo>
                    <a:pt x="270" y="7"/>
                  </a:lnTo>
                  <a:lnTo>
                    <a:pt x="309" y="13"/>
                  </a:lnTo>
                  <a:lnTo>
                    <a:pt x="337" y="23"/>
                  </a:lnTo>
                  <a:lnTo>
                    <a:pt x="365" y="34"/>
                  </a:lnTo>
                  <a:lnTo>
                    <a:pt x="389" y="46"/>
                  </a:lnTo>
                  <a:lnTo>
                    <a:pt x="411" y="60"/>
                  </a:lnTo>
                  <a:lnTo>
                    <a:pt x="429" y="76"/>
                  </a:lnTo>
                  <a:lnTo>
                    <a:pt x="444" y="93"/>
                  </a:lnTo>
                  <a:lnTo>
                    <a:pt x="454" y="111"/>
                  </a:lnTo>
                  <a:lnTo>
                    <a:pt x="459" y="131"/>
                  </a:lnTo>
                  <a:lnTo>
                    <a:pt x="461" y="166"/>
                  </a:lnTo>
                  <a:lnTo>
                    <a:pt x="454" y="223"/>
                  </a:lnTo>
                  <a:lnTo>
                    <a:pt x="446" y="277"/>
                  </a:lnTo>
                  <a:lnTo>
                    <a:pt x="442" y="300"/>
                  </a:lnTo>
                  <a:lnTo>
                    <a:pt x="446" y="307"/>
                  </a:lnTo>
                  <a:lnTo>
                    <a:pt x="457" y="317"/>
                  </a:lnTo>
                  <a:lnTo>
                    <a:pt x="470" y="329"/>
                  </a:lnTo>
                  <a:lnTo>
                    <a:pt x="483" y="341"/>
                  </a:lnTo>
                  <a:lnTo>
                    <a:pt x="492" y="356"/>
                  </a:lnTo>
                  <a:lnTo>
                    <a:pt x="494" y="369"/>
                  </a:lnTo>
                  <a:lnTo>
                    <a:pt x="489" y="381"/>
                  </a:lnTo>
                  <a:lnTo>
                    <a:pt x="468" y="391"/>
                  </a:lnTo>
                  <a:lnTo>
                    <a:pt x="454" y="395"/>
                  </a:lnTo>
                  <a:lnTo>
                    <a:pt x="441" y="399"/>
                  </a:lnTo>
                  <a:lnTo>
                    <a:pt x="426" y="403"/>
                  </a:lnTo>
                  <a:lnTo>
                    <a:pt x="413" y="405"/>
                  </a:lnTo>
                  <a:lnTo>
                    <a:pt x="398" y="407"/>
                  </a:lnTo>
                  <a:lnTo>
                    <a:pt x="385" y="405"/>
                  </a:lnTo>
                  <a:lnTo>
                    <a:pt x="370" y="399"/>
                  </a:lnTo>
                  <a:lnTo>
                    <a:pt x="357" y="390"/>
                  </a:lnTo>
                  <a:lnTo>
                    <a:pt x="350" y="375"/>
                  </a:lnTo>
                  <a:lnTo>
                    <a:pt x="337" y="362"/>
                  </a:lnTo>
                  <a:lnTo>
                    <a:pt x="320" y="350"/>
                  </a:lnTo>
                  <a:lnTo>
                    <a:pt x="302" y="339"/>
                  </a:lnTo>
                  <a:lnTo>
                    <a:pt x="281" y="330"/>
                  </a:lnTo>
                  <a:lnTo>
                    <a:pt x="261" y="323"/>
                  </a:lnTo>
                  <a:lnTo>
                    <a:pt x="241" y="317"/>
                  </a:lnTo>
                  <a:lnTo>
                    <a:pt x="22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764FB20-A616-DF63-BFF1-6E1D2B30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1821"/>
              <a:ext cx="268" cy="654"/>
            </a:xfrm>
            <a:custGeom>
              <a:avLst/>
              <a:gdLst>
                <a:gd name="T0" fmla="*/ 0 w 537"/>
                <a:gd name="T1" fmla="*/ 44 h 637"/>
                <a:gd name="T2" fmla="*/ 0 w 537"/>
                <a:gd name="T3" fmla="*/ 71 h 637"/>
                <a:gd name="T4" fmla="*/ 0 w 537"/>
                <a:gd name="T5" fmla="*/ 127 h 637"/>
                <a:gd name="T6" fmla="*/ 0 w 537"/>
                <a:gd name="T7" fmla="*/ 184 h 637"/>
                <a:gd name="T8" fmla="*/ 0 w 537"/>
                <a:gd name="T9" fmla="*/ 234 h 637"/>
                <a:gd name="T10" fmla="*/ 0 w 537"/>
                <a:gd name="T11" fmla="*/ 296 h 637"/>
                <a:gd name="T12" fmla="*/ 0 w 537"/>
                <a:gd name="T13" fmla="*/ 366 h 637"/>
                <a:gd name="T14" fmla="*/ 0 w 537"/>
                <a:gd name="T15" fmla="*/ 424 h 637"/>
                <a:gd name="T16" fmla="*/ 0 w 537"/>
                <a:gd name="T17" fmla="*/ 452 h 637"/>
                <a:gd name="T18" fmla="*/ 0 w 537"/>
                <a:gd name="T19" fmla="*/ 457 h 637"/>
                <a:gd name="T20" fmla="*/ 0 w 537"/>
                <a:gd name="T21" fmla="*/ 457 h 637"/>
                <a:gd name="T22" fmla="*/ 0 w 537"/>
                <a:gd name="T23" fmla="*/ 464 h 637"/>
                <a:gd name="T24" fmla="*/ 0 w 537"/>
                <a:gd name="T25" fmla="*/ 487 h 637"/>
                <a:gd name="T26" fmla="*/ 0 w 537"/>
                <a:gd name="T27" fmla="*/ 518 h 637"/>
                <a:gd name="T28" fmla="*/ 0 w 537"/>
                <a:gd name="T29" fmla="*/ 565 h 637"/>
                <a:gd name="T30" fmla="*/ 0 w 537"/>
                <a:gd name="T31" fmla="*/ 611 h 637"/>
                <a:gd name="T32" fmla="*/ 0 w 537"/>
                <a:gd name="T33" fmla="*/ 677 h 637"/>
                <a:gd name="T34" fmla="*/ 0 w 537"/>
                <a:gd name="T35" fmla="*/ 757 h 637"/>
                <a:gd name="T36" fmla="*/ 0 w 537"/>
                <a:gd name="T37" fmla="*/ 817 h 637"/>
                <a:gd name="T38" fmla="*/ 0 w 537"/>
                <a:gd name="T39" fmla="*/ 846 h 637"/>
                <a:gd name="T40" fmla="*/ 0 w 537"/>
                <a:gd name="T41" fmla="*/ 844 h 637"/>
                <a:gd name="T42" fmla="*/ 0 w 537"/>
                <a:gd name="T43" fmla="*/ 824 h 637"/>
                <a:gd name="T44" fmla="*/ 0 w 537"/>
                <a:gd name="T45" fmla="*/ 807 h 637"/>
                <a:gd name="T46" fmla="*/ 0 w 537"/>
                <a:gd name="T47" fmla="*/ 802 h 637"/>
                <a:gd name="T48" fmla="*/ 0 w 537"/>
                <a:gd name="T49" fmla="*/ 838 h 637"/>
                <a:gd name="T50" fmla="*/ 0 w 537"/>
                <a:gd name="T51" fmla="*/ 874 h 637"/>
                <a:gd name="T52" fmla="*/ 0 w 537"/>
                <a:gd name="T53" fmla="*/ 906 h 637"/>
                <a:gd name="T54" fmla="*/ 0 w 537"/>
                <a:gd name="T55" fmla="*/ 948 h 637"/>
                <a:gd name="T56" fmla="*/ 0 w 537"/>
                <a:gd name="T57" fmla="*/ 1006 h 637"/>
                <a:gd name="T58" fmla="*/ 0 w 537"/>
                <a:gd name="T59" fmla="*/ 1026 h 637"/>
                <a:gd name="T60" fmla="*/ 0 w 537"/>
                <a:gd name="T61" fmla="*/ 1035 h 637"/>
                <a:gd name="T62" fmla="*/ 0 w 537"/>
                <a:gd name="T63" fmla="*/ 1035 h 637"/>
                <a:gd name="T64" fmla="*/ 0 w 537"/>
                <a:gd name="T65" fmla="*/ 1051 h 637"/>
                <a:gd name="T66" fmla="*/ 0 w 537"/>
                <a:gd name="T67" fmla="*/ 1072 h 637"/>
                <a:gd name="T68" fmla="*/ 0 w 537"/>
                <a:gd name="T69" fmla="*/ 1078 h 637"/>
                <a:gd name="T70" fmla="*/ 0 w 537"/>
                <a:gd name="T71" fmla="*/ 1068 h 637"/>
                <a:gd name="T72" fmla="*/ 0 w 537"/>
                <a:gd name="T73" fmla="*/ 1055 h 637"/>
                <a:gd name="T74" fmla="*/ 0 w 537"/>
                <a:gd name="T75" fmla="*/ 1036 h 637"/>
                <a:gd name="T76" fmla="*/ 0 w 537"/>
                <a:gd name="T77" fmla="*/ 993 h 637"/>
                <a:gd name="T78" fmla="*/ 0 w 537"/>
                <a:gd name="T79" fmla="*/ 934 h 637"/>
                <a:gd name="T80" fmla="*/ 0 w 537"/>
                <a:gd name="T81" fmla="*/ 894 h 637"/>
                <a:gd name="T82" fmla="*/ 0 w 537"/>
                <a:gd name="T83" fmla="*/ 886 h 637"/>
                <a:gd name="T84" fmla="*/ 0 w 537"/>
                <a:gd name="T85" fmla="*/ 860 h 637"/>
                <a:gd name="T86" fmla="*/ 0 w 537"/>
                <a:gd name="T87" fmla="*/ 817 h 637"/>
                <a:gd name="T88" fmla="*/ 0 w 537"/>
                <a:gd name="T89" fmla="*/ 760 h 637"/>
                <a:gd name="T90" fmla="*/ 0 w 537"/>
                <a:gd name="T91" fmla="*/ 690 h 637"/>
                <a:gd name="T92" fmla="*/ 0 w 537"/>
                <a:gd name="T93" fmla="*/ 611 h 637"/>
                <a:gd name="T94" fmla="*/ 0 w 537"/>
                <a:gd name="T95" fmla="*/ 522 h 637"/>
                <a:gd name="T96" fmla="*/ 0 w 537"/>
                <a:gd name="T97" fmla="*/ 468 h 637"/>
                <a:gd name="T98" fmla="*/ 0 w 537"/>
                <a:gd name="T99" fmla="*/ 435 h 637"/>
                <a:gd name="T100" fmla="*/ 0 w 537"/>
                <a:gd name="T101" fmla="*/ 386 h 637"/>
                <a:gd name="T102" fmla="*/ 0 w 537"/>
                <a:gd name="T103" fmla="*/ 319 h 637"/>
                <a:gd name="T104" fmla="*/ 0 w 537"/>
                <a:gd name="T105" fmla="*/ 256 h 637"/>
                <a:gd name="T106" fmla="*/ 0 w 537"/>
                <a:gd name="T107" fmla="*/ 213 h 637"/>
                <a:gd name="T108" fmla="*/ 0 w 537"/>
                <a:gd name="T109" fmla="*/ 169 h 637"/>
                <a:gd name="T110" fmla="*/ 0 w 537"/>
                <a:gd name="T111" fmla="*/ 122 h 637"/>
                <a:gd name="T112" fmla="*/ 0 w 537"/>
                <a:gd name="T113" fmla="*/ 83 h 637"/>
                <a:gd name="T114" fmla="*/ 0 w 537"/>
                <a:gd name="T115" fmla="*/ 50 h 637"/>
                <a:gd name="T116" fmla="*/ 0 w 537"/>
                <a:gd name="T117" fmla="*/ 14 h 637"/>
                <a:gd name="T118" fmla="*/ 0 w 537"/>
                <a:gd name="T119" fmla="*/ 3 h 637"/>
                <a:gd name="T120" fmla="*/ 0 w 537"/>
                <a:gd name="T121" fmla="*/ 39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7"/>
                <a:gd name="T184" fmla="*/ 0 h 637"/>
                <a:gd name="T185" fmla="*/ 537 w 537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7" h="637">
                  <a:moveTo>
                    <a:pt x="298" y="19"/>
                  </a:moveTo>
                  <a:lnTo>
                    <a:pt x="261" y="24"/>
                  </a:lnTo>
                  <a:lnTo>
                    <a:pt x="224" y="32"/>
                  </a:lnTo>
                  <a:lnTo>
                    <a:pt x="189" y="44"/>
                  </a:lnTo>
                  <a:lnTo>
                    <a:pt x="156" y="60"/>
                  </a:lnTo>
                  <a:lnTo>
                    <a:pt x="126" y="76"/>
                  </a:lnTo>
                  <a:lnTo>
                    <a:pt x="98" y="93"/>
                  </a:lnTo>
                  <a:lnTo>
                    <a:pt x="78" y="109"/>
                  </a:lnTo>
                  <a:lnTo>
                    <a:pt x="63" y="123"/>
                  </a:lnTo>
                  <a:lnTo>
                    <a:pt x="54" y="138"/>
                  </a:lnTo>
                  <a:lnTo>
                    <a:pt x="52" y="156"/>
                  </a:lnTo>
                  <a:lnTo>
                    <a:pt x="56" y="175"/>
                  </a:lnTo>
                  <a:lnTo>
                    <a:pt x="67" y="196"/>
                  </a:lnTo>
                  <a:lnTo>
                    <a:pt x="83" y="216"/>
                  </a:lnTo>
                  <a:lnTo>
                    <a:pt x="107" y="235"/>
                  </a:lnTo>
                  <a:lnTo>
                    <a:pt x="139" y="251"/>
                  </a:lnTo>
                  <a:lnTo>
                    <a:pt x="176" y="264"/>
                  </a:lnTo>
                  <a:lnTo>
                    <a:pt x="191" y="267"/>
                  </a:lnTo>
                  <a:lnTo>
                    <a:pt x="202" y="270"/>
                  </a:lnTo>
                  <a:lnTo>
                    <a:pt x="211" y="270"/>
                  </a:lnTo>
                  <a:lnTo>
                    <a:pt x="219" y="270"/>
                  </a:lnTo>
                  <a:lnTo>
                    <a:pt x="224" y="270"/>
                  </a:lnTo>
                  <a:lnTo>
                    <a:pt x="228" y="271"/>
                  </a:lnTo>
                  <a:lnTo>
                    <a:pt x="232" y="274"/>
                  </a:lnTo>
                  <a:lnTo>
                    <a:pt x="232" y="282"/>
                  </a:lnTo>
                  <a:lnTo>
                    <a:pt x="217" y="287"/>
                  </a:lnTo>
                  <a:lnTo>
                    <a:pt x="204" y="295"/>
                  </a:lnTo>
                  <a:lnTo>
                    <a:pt x="191" y="306"/>
                  </a:lnTo>
                  <a:lnTo>
                    <a:pt x="180" y="318"/>
                  </a:lnTo>
                  <a:lnTo>
                    <a:pt x="169" y="333"/>
                  </a:lnTo>
                  <a:lnTo>
                    <a:pt x="159" y="347"/>
                  </a:lnTo>
                  <a:lnTo>
                    <a:pt x="154" y="360"/>
                  </a:lnTo>
                  <a:lnTo>
                    <a:pt x="148" y="374"/>
                  </a:lnTo>
                  <a:lnTo>
                    <a:pt x="146" y="399"/>
                  </a:lnTo>
                  <a:lnTo>
                    <a:pt x="150" y="423"/>
                  </a:lnTo>
                  <a:lnTo>
                    <a:pt x="159" y="446"/>
                  </a:lnTo>
                  <a:lnTo>
                    <a:pt x="176" y="466"/>
                  </a:lnTo>
                  <a:lnTo>
                    <a:pt x="202" y="482"/>
                  </a:lnTo>
                  <a:lnTo>
                    <a:pt x="237" y="494"/>
                  </a:lnTo>
                  <a:lnTo>
                    <a:pt x="283" y="501"/>
                  </a:lnTo>
                  <a:lnTo>
                    <a:pt x="341" y="501"/>
                  </a:lnTo>
                  <a:lnTo>
                    <a:pt x="348" y="499"/>
                  </a:lnTo>
                  <a:lnTo>
                    <a:pt x="357" y="494"/>
                  </a:lnTo>
                  <a:lnTo>
                    <a:pt x="367" y="488"/>
                  </a:lnTo>
                  <a:lnTo>
                    <a:pt x="378" y="482"/>
                  </a:lnTo>
                  <a:lnTo>
                    <a:pt x="389" y="477"/>
                  </a:lnTo>
                  <a:lnTo>
                    <a:pt x="400" y="473"/>
                  </a:lnTo>
                  <a:lnTo>
                    <a:pt x="411" y="474"/>
                  </a:lnTo>
                  <a:lnTo>
                    <a:pt x="422" y="479"/>
                  </a:lnTo>
                  <a:lnTo>
                    <a:pt x="420" y="494"/>
                  </a:lnTo>
                  <a:lnTo>
                    <a:pt x="407" y="506"/>
                  </a:lnTo>
                  <a:lnTo>
                    <a:pt x="385" y="516"/>
                  </a:lnTo>
                  <a:lnTo>
                    <a:pt x="361" y="524"/>
                  </a:lnTo>
                  <a:lnTo>
                    <a:pt x="341" y="534"/>
                  </a:lnTo>
                  <a:lnTo>
                    <a:pt x="330" y="545"/>
                  </a:lnTo>
                  <a:lnTo>
                    <a:pt x="332" y="560"/>
                  </a:lnTo>
                  <a:lnTo>
                    <a:pt x="352" y="580"/>
                  </a:lnTo>
                  <a:lnTo>
                    <a:pt x="367" y="593"/>
                  </a:lnTo>
                  <a:lnTo>
                    <a:pt x="385" y="601"/>
                  </a:lnTo>
                  <a:lnTo>
                    <a:pt x="407" y="606"/>
                  </a:lnTo>
                  <a:lnTo>
                    <a:pt x="432" y="609"/>
                  </a:lnTo>
                  <a:lnTo>
                    <a:pt x="456" y="610"/>
                  </a:lnTo>
                  <a:lnTo>
                    <a:pt x="483" y="610"/>
                  </a:lnTo>
                  <a:lnTo>
                    <a:pt x="511" y="610"/>
                  </a:lnTo>
                  <a:lnTo>
                    <a:pt x="537" y="610"/>
                  </a:lnTo>
                  <a:lnTo>
                    <a:pt x="519" y="621"/>
                  </a:lnTo>
                  <a:lnTo>
                    <a:pt x="500" y="629"/>
                  </a:lnTo>
                  <a:lnTo>
                    <a:pt x="482" y="634"/>
                  </a:lnTo>
                  <a:lnTo>
                    <a:pt x="459" y="637"/>
                  </a:lnTo>
                  <a:lnTo>
                    <a:pt x="439" y="637"/>
                  </a:lnTo>
                  <a:lnTo>
                    <a:pt x="415" y="634"/>
                  </a:lnTo>
                  <a:lnTo>
                    <a:pt x="391" y="631"/>
                  </a:lnTo>
                  <a:lnTo>
                    <a:pt x="365" y="626"/>
                  </a:lnTo>
                  <a:lnTo>
                    <a:pt x="354" y="623"/>
                  </a:lnTo>
                  <a:lnTo>
                    <a:pt x="341" y="618"/>
                  </a:lnTo>
                  <a:lnTo>
                    <a:pt x="326" y="611"/>
                  </a:lnTo>
                  <a:lnTo>
                    <a:pt x="311" y="600"/>
                  </a:lnTo>
                  <a:lnTo>
                    <a:pt x="300" y="587"/>
                  </a:lnTo>
                  <a:lnTo>
                    <a:pt x="291" y="571"/>
                  </a:lnTo>
                  <a:lnTo>
                    <a:pt x="287" y="551"/>
                  </a:lnTo>
                  <a:lnTo>
                    <a:pt x="291" y="528"/>
                  </a:lnTo>
                  <a:lnTo>
                    <a:pt x="272" y="529"/>
                  </a:lnTo>
                  <a:lnTo>
                    <a:pt x="252" y="528"/>
                  </a:lnTo>
                  <a:lnTo>
                    <a:pt x="230" y="523"/>
                  </a:lnTo>
                  <a:lnTo>
                    <a:pt x="206" y="517"/>
                  </a:lnTo>
                  <a:lnTo>
                    <a:pt x="182" y="507"/>
                  </a:lnTo>
                  <a:lnTo>
                    <a:pt x="159" y="496"/>
                  </a:lnTo>
                  <a:lnTo>
                    <a:pt x="137" y="482"/>
                  </a:lnTo>
                  <a:lnTo>
                    <a:pt x="119" y="466"/>
                  </a:lnTo>
                  <a:lnTo>
                    <a:pt x="102" y="449"/>
                  </a:lnTo>
                  <a:lnTo>
                    <a:pt x="91" y="430"/>
                  </a:lnTo>
                  <a:lnTo>
                    <a:pt x="83" y="408"/>
                  </a:lnTo>
                  <a:lnTo>
                    <a:pt x="83" y="385"/>
                  </a:lnTo>
                  <a:lnTo>
                    <a:pt x="89" y="360"/>
                  </a:lnTo>
                  <a:lnTo>
                    <a:pt x="102" y="335"/>
                  </a:lnTo>
                  <a:lnTo>
                    <a:pt x="124" y="308"/>
                  </a:lnTo>
                  <a:lnTo>
                    <a:pt x="156" y="281"/>
                  </a:lnTo>
                  <a:lnTo>
                    <a:pt x="132" y="276"/>
                  </a:lnTo>
                  <a:lnTo>
                    <a:pt x="107" y="268"/>
                  </a:lnTo>
                  <a:lnTo>
                    <a:pt x="83" y="258"/>
                  </a:lnTo>
                  <a:lnTo>
                    <a:pt x="59" y="244"/>
                  </a:lnTo>
                  <a:lnTo>
                    <a:pt x="39" y="228"/>
                  </a:lnTo>
                  <a:lnTo>
                    <a:pt x="22" y="209"/>
                  </a:lnTo>
                  <a:lnTo>
                    <a:pt x="9" y="189"/>
                  </a:lnTo>
                  <a:lnTo>
                    <a:pt x="0" y="164"/>
                  </a:lnTo>
                  <a:lnTo>
                    <a:pt x="0" y="152"/>
                  </a:lnTo>
                  <a:lnTo>
                    <a:pt x="2" y="139"/>
                  </a:lnTo>
                  <a:lnTo>
                    <a:pt x="9" y="126"/>
                  </a:lnTo>
                  <a:lnTo>
                    <a:pt x="20" y="112"/>
                  </a:lnTo>
                  <a:lnTo>
                    <a:pt x="33" y="100"/>
                  </a:lnTo>
                  <a:lnTo>
                    <a:pt x="50" y="87"/>
                  </a:lnTo>
                  <a:lnTo>
                    <a:pt x="69" y="73"/>
                  </a:lnTo>
                  <a:lnTo>
                    <a:pt x="91" y="61"/>
                  </a:lnTo>
                  <a:lnTo>
                    <a:pt x="113" y="50"/>
                  </a:lnTo>
                  <a:lnTo>
                    <a:pt x="137" y="40"/>
                  </a:lnTo>
                  <a:lnTo>
                    <a:pt x="163" y="30"/>
                  </a:lnTo>
                  <a:lnTo>
                    <a:pt x="191" y="21"/>
                  </a:lnTo>
                  <a:lnTo>
                    <a:pt x="217" y="14"/>
                  </a:lnTo>
                  <a:lnTo>
                    <a:pt x="244" y="7"/>
                  </a:lnTo>
                  <a:lnTo>
                    <a:pt x="272" y="3"/>
                  </a:lnTo>
                  <a:lnTo>
                    <a:pt x="300" y="0"/>
                  </a:lnTo>
                  <a:lnTo>
                    <a:pt x="29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2AEB45-FFAD-F70A-F11C-1E4A889E1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035"/>
              <a:ext cx="92" cy="47"/>
            </a:xfrm>
            <a:custGeom>
              <a:avLst/>
              <a:gdLst>
                <a:gd name="T0" fmla="*/ 0 w 185"/>
                <a:gd name="T1" fmla="*/ 94682 h 29"/>
                <a:gd name="T2" fmla="*/ 0 w 185"/>
                <a:gd name="T3" fmla="*/ 58421 h 29"/>
                <a:gd name="T4" fmla="*/ 0 w 185"/>
                <a:gd name="T5" fmla="*/ 47266 h 29"/>
                <a:gd name="T6" fmla="*/ 0 w 185"/>
                <a:gd name="T7" fmla="*/ 47266 h 29"/>
                <a:gd name="T8" fmla="*/ 0 w 185"/>
                <a:gd name="T9" fmla="*/ 47266 h 29"/>
                <a:gd name="T10" fmla="*/ 0 w 185"/>
                <a:gd name="T11" fmla="*/ 47266 h 29"/>
                <a:gd name="T12" fmla="*/ 0 w 185"/>
                <a:gd name="T13" fmla="*/ 47266 h 29"/>
                <a:gd name="T14" fmla="*/ 0 w 185"/>
                <a:gd name="T15" fmla="*/ 17995 h 29"/>
                <a:gd name="T16" fmla="*/ 0 w 185"/>
                <a:gd name="T17" fmla="*/ 0 h 29"/>
                <a:gd name="T18" fmla="*/ 0 w 185"/>
                <a:gd name="T19" fmla="*/ 171785 h 29"/>
                <a:gd name="T20" fmla="*/ 0 w 185"/>
                <a:gd name="T21" fmla="*/ 307983 h 29"/>
                <a:gd name="T22" fmla="*/ 0 w 185"/>
                <a:gd name="T23" fmla="*/ 373710 h 29"/>
                <a:gd name="T24" fmla="*/ 0 w 185"/>
                <a:gd name="T25" fmla="*/ 433248 h 29"/>
                <a:gd name="T26" fmla="*/ 0 w 185"/>
                <a:gd name="T27" fmla="*/ 451216 h 29"/>
                <a:gd name="T28" fmla="*/ 0 w 185"/>
                <a:gd name="T29" fmla="*/ 433248 h 29"/>
                <a:gd name="T30" fmla="*/ 0 w 185"/>
                <a:gd name="T31" fmla="*/ 421073 h 29"/>
                <a:gd name="T32" fmla="*/ 0 w 185"/>
                <a:gd name="T33" fmla="*/ 373710 h 29"/>
                <a:gd name="T34" fmla="*/ 0 w 185"/>
                <a:gd name="T35" fmla="*/ 94682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5"/>
                <a:gd name="T55" fmla="*/ 0 h 29"/>
                <a:gd name="T56" fmla="*/ 185 w 185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5" h="29">
                  <a:moveTo>
                    <a:pt x="6" y="6"/>
                  </a:moveTo>
                  <a:lnTo>
                    <a:pt x="28" y="4"/>
                  </a:lnTo>
                  <a:lnTo>
                    <a:pt x="50" y="3"/>
                  </a:lnTo>
                  <a:lnTo>
                    <a:pt x="72" y="3"/>
                  </a:lnTo>
                  <a:lnTo>
                    <a:pt x="96" y="3"/>
                  </a:lnTo>
                  <a:lnTo>
                    <a:pt x="119" y="3"/>
                  </a:lnTo>
                  <a:lnTo>
                    <a:pt x="143" y="3"/>
                  </a:lnTo>
                  <a:lnTo>
                    <a:pt x="163" y="1"/>
                  </a:lnTo>
                  <a:lnTo>
                    <a:pt x="185" y="0"/>
                  </a:lnTo>
                  <a:lnTo>
                    <a:pt x="169" y="11"/>
                  </a:lnTo>
                  <a:lnTo>
                    <a:pt x="148" y="20"/>
                  </a:lnTo>
                  <a:lnTo>
                    <a:pt x="124" y="24"/>
                  </a:lnTo>
                  <a:lnTo>
                    <a:pt x="96" y="28"/>
                  </a:lnTo>
                  <a:lnTo>
                    <a:pt x="70" y="29"/>
                  </a:lnTo>
                  <a:lnTo>
                    <a:pt x="44" y="28"/>
                  </a:lnTo>
                  <a:lnTo>
                    <a:pt x="20" y="27"/>
                  </a:lnTo>
                  <a:lnTo>
                    <a:pt x="0" y="2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65E986A-EE7F-2350-A88A-B342A7DD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915"/>
              <a:ext cx="82" cy="47"/>
            </a:xfrm>
            <a:custGeom>
              <a:avLst/>
              <a:gdLst>
                <a:gd name="T0" fmla="*/ 1 w 163"/>
                <a:gd name="T1" fmla="*/ 0 h 41"/>
                <a:gd name="T2" fmla="*/ 1 w 163"/>
                <a:gd name="T3" fmla="*/ 353 h 41"/>
                <a:gd name="T4" fmla="*/ 1 w 163"/>
                <a:gd name="T5" fmla="*/ 532 h 41"/>
                <a:gd name="T6" fmla="*/ 1 w 163"/>
                <a:gd name="T7" fmla="*/ 618 h 41"/>
                <a:gd name="T8" fmla="*/ 1 w 163"/>
                <a:gd name="T9" fmla="*/ 636 h 41"/>
                <a:gd name="T10" fmla="*/ 1 w 163"/>
                <a:gd name="T11" fmla="*/ 610 h 41"/>
                <a:gd name="T12" fmla="*/ 1 w 163"/>
                <a:gd name="T13" fmla="*/ 532 h 41"/>
                <a:gd name="T14" fmla="*/ 1 w 163"/>
                <a:gd name="T15" fmla="*/ 446 h 41"/>
                <a:gd name="T16" fmla="*/ 1 w 163"/>
                <a:gd name="T17" fmla="*/ 374 h 41"/>
                <a:gd name="T18" fmla="*/ 0 w 163"/>
                <a:gd name="T19" fmla="*/ 326 h 41"/>
                <a:gd name="T20" fmla="*/ 1 w 163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41"/>
                <a:gd name="T35" fmla="*/ 163 w 16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41">
                  <a:moveTo>
                    <a:pt x="11" y="0"/>
                  </a:moveTo>
                  <a:lnTo>
                    <a:pt x="163" y="23"/>
                  </a:lnTo>
                  <a:lnTo>
                    <a:pt x="148" y="34"/>
                  </a:lnTo>
                  <a:lnTo>
                    <a:pt x="130" y="40"/>
                  </a:lnTo>
                  <a:lnTo>
                    <a:pt x="111" y="41"/>
                  </a:lnTo>
                  <a:lnTo>
                    <a:pt x="89" y="39"/>
                  </a:lnTo>
                  <a:lnTo>
                    <a:pt x="67" y="34"/>
                  </a:lnTo>
                  <a:lnTo>
                    <a:pt x="44" y="29"/>
                  </a:lnTo>
                  <a:lnTo>
                    <a:pt x="22" y="24"/>
                  </a:lnTo>
                  <a:lnTo>
                    <a:pt x="0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9373755F-C920-2940-4A23-A4CC77F9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2047"/>
              <a:ext cx="102" cy="47"/>
            </a:xfrm>
            <a:custGeom>
              <a:avLst/>
              <a:gdLst>
                <a:gd name="T0" fmla="*/ 1 w 203"/>
                <a:gd name="T1" fmla="*/ 0 h 43"/>
                <a:gd name="T2" fmla="*/ 1 w 203"/>
                <a:gd name="T3" fmla="*/ 1 h 43"/>
                <a:gd name="T4" fmla="*/ 1 w 203"/>
                <a:gd name="T5" fmla="*/ 3 h 43"/>
                <a:gd name="T6" fmla="*/ 1 w 203"/>
                <a:gd name="T7" fmla="*/ 39 h 43"/>
                <a:gd name="T8" fmla="*/ 1 w 203"/>
                <a:gd name="T9" fmla="*/ 51 h 43"/>
                <a:gd name="T10" fmla="*/ 1 w 203"/>
                <a:gd name="T11" fmla="*/ 73 h 43"/>
                <a:gd name="T12" fmla="*/ 1 w 203"/>
                <a:gd name="T13" fmla="*/ 106 h 43"/>
                <a:gd name="T14" fmla="*/ 1 w 203"/>
                <a:gd name="T15" fmla="*/ 127 h 43"/>
                <a:gd name="T16" fmla="*/ 1 w 203"/>
                <a:gd name="T17" fmla="*/ 152 h 43"/>
                <a:gd name="T18" fmla="*/ 1 w 203"/>
                <a:gd name="T19" fmla="*/ 198 h 43"/>
                <a:gd name="T20" fmla="*/ 1 w 203"/>
                <a:gd name="T21" fmla="*/ 233 h 43"/>
                <a:gd name="T22" fmla="*/ 1 w 203"/>
                <a:gd name="T23" fmla="*/ 255 h 43"/>
                <a:gd name="T24" fmla="*/ 1 w 203"/>
                <a:gd name="T25" fmla="*/ 256 h 43"/>
                <a:gd name="T26" fmla="*/ 0 w 203"/>
                <a:gd name="T27" fmla="*/ 51 h 43"/>
                <a:gd name="T28" fmla="*/ 1 w 203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43"/>
                <a:gd name="T47" fmla="*/ 203 w 20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43">
                  <a:moveTo>
                    <a:pt x="3" y="0"/>
                  </a:moveTo>
                  <a:lnTo>
                    <a:pt x="29" y="1"/>
                  </a:lnTo>
                  <a:lnTo>
                    <a:pt x="55" y="3"/>
                  </a:lnTo>
                  <a:lnTo>
                    <a:pt x="83" y="6"/>
                  </a:lnTo>
                  <a:lnTo>
                    <a:pt x="113" y="9"/>
                  </a:lnTo>
                  <a:lnTo>
                    <a:pt x="138" y="13"/>
                  </a:lnTo>
                  <a:lnTo>
                    <a:pt x="164" y="18"/>
                  </a:lnTo>
                  <a:lnTo>
                    <a:pt x="185" y="22"/>
                  </a:lnTo>
                  <a:lnTo>
                    <a:pt x="203" y="26"/>
                  </a:lnTo>
                  <a:lnTo>
                    <a:pt x="201" y="34"/>
                  </a:lnTo>
                  <a:lnTo>
                    <a:pt x="200" y="38"/>
                  </a:lnTo>
                  <a:lnTo>
                    <a:pt x="192" y="42"/>
                  </a:lnTo>
                  <a:lnTo>
                    <a:pt x="183" y="43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A28B9D9-4F97-2181-DC87-E25BDDA6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1942"/>
              <a:ext cx="99" cy="47"/>
            </a:xfrm>
            <a:custGeom>
              <a:avLst/>
              <a:gdLst>
                <a:gd name="T0" fmla="*/ 1 w 196"/>
                <a:gd name="T1" fmla="*/ 0 h 24"/>
                <a:gd name="T2" fmla="*/ 1 w 196"/>
                <a:gd name="T3" fmla="*/ 1450910 h 24"/>
                <a:gd name="T4" fmla="*/ 1 w 196"/>
                <a:gd name="T5" fmla="*/ 2198738 h 24"/>
                <a:gd name="T6" fmla="*/ 1 w 196"/>
                <a:gd name="T7" fmla="*/ 3563229 h 24"/>
                <a:gd name="T8" fmla="*/ 1 w 196"/>
                <a:gd name="T9" fmla="*/ 3563229 h 24"/>
                <a:gd name="T10" fmla="*/ 1 w 196"/>
                <a:gd name="T11" fmla="*/ 3563229 h 24"/>
                <a:gd name="T12" fmla="*/ 1 w 196"/>
                <a:gd name="T13" fmla="*/ 3563229 h 24"/>
                <a:gd name="T14" fmla="*/ 1 w 196"/>
                <a:gd name="T15" fmla="*/ 3563229 h 24"/>
                <a:gd name="T16" fmla="*/ 1 w 196"/>
                <a:gd name="T17" fmla="*/ 4305864 h 24"/>
                <a:gd name="T18" fmla="*/ 1 w 196"/>
                <a:gd name="T19" fmla="*/ 9525539 h 24"/>
                <a:gd name="T20" fmla="*/ 1 w 196"/>
                <a:gd name="T21" fmla="*/ 13665227 h 24"/>
                <a:gd name="T22" fmla="*/ 1 w 196"/>
                <a:gd name="T23" fmla="*/ 15776500 h 24"/>
                <a:gd name="T24" fmla="*/ 1 w 196"/>
                <a:gd name="T25" fmla="*/ 16513274 h 24"/>
                <a:gd name="T26" fmla="*/ 1 w 196"/>
                <a:gd name="T27" fmla="*/ 16513274 h 24"/>
                <a:gd name="T28" fmla="*/ 1 w 196"/>
                <a:gd name="T29" fmla="*/ 15128405 h 24"/>
                <a:gd name="T30" fmla="*/ 1 w 196"/>
                <a:gd name="T31" fmla="*/ 12924422 h 24"/>
                <a:gd name="T32" fmla="*/ 0 w 196"/>
                <a:gd name="T33" fmla="*/ 10247819 h 24"/>
                <a:gd name="T34" fmla="*/ 1 w 196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4"/>
                <a:gd name="T56" fmla="*/ 196 w 1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4">
                  <a:moveTo>
                    <a:pt x="5" y="0"/>
                  </a:moveTo>
                  <a:lnTo>
                    <a:pt x="31" y="2"/>
                  </a:lnTo>
                  <a:lnTo>
                    <a:pt x="59" y="3"/>
                  </a:lnTo>
                  <a:lnTo>
                    <a:pt x="89" y="5"/>
                  </a:lnTo>
                  <a:lnTo>
                    <a:pt x="116" y="5"/>
                  </a:lnTo>
                  <a:lnTo>
                    <a:pt x="142" y="5"/>
                  </a:lnTo>
                  <a:lnTo>
                    <a:pt x="165" y="5"/>
                  </a:lnTo>
                  <a:lnTo>
                    <a:pt x="183" y="5"/>
                  </a:lnTo>
                  <a:lnTo>
                    <a:pt x="196" y="6"/>
                  </a:lnTo>
                  <a:lnTo>
                    <a:pt x="181" y="14"/>
                  </a:lnTo>
                  <a:lnTo>
                    <a:pt x="161" y="20"/>
                  </a:lnTo>
                  <a:lnTo>
                    <a:pt x="137" y="23"/>
                  </a:lnTo>
                  <a:lnTo>
                    <a:pt x="111" y="24"/>
                  </a:lnTo>
                  <a:lnTo>
                    <a:pt x="81" y="24"/>
                  </a:lnTo>
                  <a:lnTo>
                    <a:pt x="54" y="22"/>
                  </a:lnTo>
                  <a:lnTo>
                    <a:pt x="26" y="19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D289AE78-2EFA-977F-483F-8CD34A11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769"/>
              <a:ext cx="97" cy="75"/>
            </a:xfrm>
            <a:custGeom>
              <a:avLst/>
              <a:gdLst>
                <a:gd name="T0" fmla="*/ 1 w 194"/>
                <a:gd name="T1" fmla="*/ 0 h 73"/>
                <a:gd name="T2" fmla="*/ 1 w 194"/>
                <a:gd name="T3" fmla="*/ 7 h 73"/>
                <a:gd name="T4" fmla="*/ 1 w 194"/>
                <a:gd name="T5" fmla="*/ 14 h 73"/>
                <a:gd name="T6" fmla="*/ 1 w 194"/>
                <a:gd name="T7" fmla="*/ 43 h 73"/>
                <a:gd name="T8" fmla="*/ 1 w 194"/>
                <a:gd name="T9" fmla="*/ 50 h 73"/>
                <a:gd name="T10" fmla="*/ 1 w 194"/>
                <a:gd name="T11" fmla="*/ 63 h 73"/>
                <a:gd name="T12" fmla="*/ 1 w 194"/>
                <a:gd name="T13" fmla="*/ 81 h 73"/>
                <a:gd name="T14" fmla="*/ 1 w 194"/>
                <a:gd name="T15" fmla="*/ 105 h 73"/>
                <a:gd name="T16" fmla="*/ 1 w 194"/>
                <a:gd name="T17" fmla="*/ 123 h 73"/>
                <a:gd name="T18" fmla="*/ 0 w 194"/>
                <a:gd name="T19" fmla="*/ 14 h 73"/>
                <a:gd name="T20" fmla="*/ 1 w 194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73"/>
                <a:gd name="T35" fmla="*/ 194 w 194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73">
                  <a:moveTo>
                    <a:pt x="6" y="0"/>
                  </a:moveTo>
                  <a:lnTo>
                    <a:pt x="30" y="7"/>
                  </a:lnTo>
                  <a:lnTo>
                    <a:pt x="57" y="14"/>
                  </a:lnTo>
                  <a:lnTo>
                    <a:pt x="83" y="23"/>
                  </a:lnTo>
                  <a:lnTo>
                    <a:pt x="111" y="30"/>
                  </a:lnTo>
                  <a:lnTo>
                    <a:pt x="137" y="39"/>
                  </a:lnTo>
                  <a:lnTo>
                    <a:pt x="159" y="48"/>
                  </a:lnTo>
                  <a:lnTo>
                    <a:pt x="180" y="61"/>
                  </a:lnTo>
                  <a:lnTo>
                    <a:pt x="194" y="73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40D54049-95D0-F562-42FE-43730063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1846"/>
              <a:ext cx="85" cy="59"/>
            </a:xfrm>
            <a:custGeom>
              <a:avLst/>
              <a:gdLst>
                <a:gd name="T0" fmla="*/ 0 w 170"/>
                <a:gd name="T1" fmla="*/ 104 h 57"/>
                <a:gd name="T2" fmla="*/ 1 w 170"/>
                <a:gd name="T3" fmla="*/ 93 h 57"/>
                <a:gd name="T4" fmla="*/ 1 w 170"/>
                <a:gd name="T5" fmla="*/ 76 h 57"/>
                <a:gd name="T6" fmla="*/ 1 w 170"/>
                <a:gd name="T7" fmla="*/ 61 h 57"/>
                <a:gd name="T8" fmla="*/ 1 w 170"/>
                <a:gd name="T9" fmla="*/ 47 h 57"/>
                <a:gd name="T10" fmla="*/ 1 w 170"/>
                <a:gd name="T11" fmla="*/ 37 h 57"/>
                <a:gd name="T12" fmla="*/ 1 w 170"/>
                <a:gd name="T13" fmla="*/ 10 h 57"/>
                <a:gd name="T14" fmla="*/ 1 w 170"/>
                <a:gd name="T15" fmla="*/ 4 h 57"/>
                <a:gd name="T16" fmla="*/ 1 w 170"/>
                <a:gd name="T17" fmla="*/ 0 h 57"/>
                <a:gd name="T18" fmla="*/ 1 w 170"/>
                <a:gd name="T19" fmla="*/ 8 h 57"/>
                <a:gd name="T20" fmla="*/ 1 w 170"/>
                <a:gd name="T21" fmla="*/ 36 h 57"/>
                <a:gd name="T22" fmla="*/ 1 w 170"/>
                <a:gd name="T23" fmla="*/ 47 h 57"/>
                <a:gd name="T24" fmla="*/ 1 w 170"/>
                <a:gd name="T25" fmla="*/ 61 h 57"/>
                <a:gd name="T26" fmla="*/ 1 w 170"/>
                <a:gd name="T27" fmla="*/ 76 h 57"/>
                <a:gd name="T28" fmla="*/ 1 w 170"/>
                <a:gd name="T29" fmla="*/ 93 h 57"/>
                <a:gd name="T30" fmla="*/ 1 w 170"/>
                <a:gd name="T31" fmla="*/ 104 h 57"/>
                <a:gd name="T32" fmla="*/ 1 w 170"/>
                <a:gd name="T33" fmla="*/ 112 h 57"/>
                <a:gd name="T34" fmla="*/ 1 w 170"/>
                <a:gd name="T35" fmla="*/ 106 h 57"/>
                <a:gd name="T36" fmla="*/ 0 w 170"/>
                <a:gd name="T37" fmla="*/ 104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57"/>
                <a:gd name="T59" fmla="*/ 170 w 17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57">
                  <a:moveTo>
                    <a:pt x="0" y="53"/>
                  </a:moveTo>
                  <a:lnTo>
                    <a:pt x="22" y="46"/>
                  </a:lnTo>
                  <a:lnTo>
                    <a:pt x="43" y="39"/>
                  </a:lnTo>
                  <a:lnTo>
                    <a:pt x="61" y="32"/>
                  </a:lnTo>
                  <a:lnTo>
                    <a:pt x="80" y="25"/>
                  </a:lnTo>
                  <a:lnTo>
                    <a:pt x="98" y="17"/>
                  </a:lnTo>
                  <a:lnTo>
                    <a:pt x="119" y="10"/>
                  </a:lnTo>
                  <a:lnTo>
                    <a:pt x="143" y="4"/>
                  </a:lnTo>
                  <a:lnTo>
                    <a:pt x="170" y="0"/>
                  </a:lnTo>
                  <a:lnTo>
                    <a:pt x="161" y="8"/>
                  </a:lnTo>
                  <a:lnTo>
                    <a:pt x="146" y="16"/>
                  </a:lnTo>
                  <a:lnTo>
                    <a:pt x="130" y="25"/>
                  </a:lnTo>
                  <a:lnTo>
                    <a:pt x="109" y="32"/>
                  </a:lnTo>
                  <a:lnTo>
                    <a:pt x="87" y="39"/>
                  </a:lnTo>
                  <a:lnTo>
                    <a:pt x="63" y="46"/>
                  </a:lnTo>
                  <a:lnTo>
                    <a:pt x="35" y="53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B8E02C6D-0CBE-1585-20CF-E35D4F0D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1699"/>
              <a:ext cx="53" cy="77"/>
            </a:xfrm>
            <a:custGeom>
              <a:avLst/>
              <a:gdLst>
                <a:gd name="T0" fmla="*/ 0 w 105"/>
                <a:gd name="T1" fmla="*/ 0 h 75"/>
                <a:gd name="T2" fmla="*/ 1 w 105"/>
                <a:gd name="T3" fmla="*/ 7 h 75"/>
                <a:gd name="T4" fmla="*/ 1 w 105"/>
                <a:gd name="T5" fmla="*/ 15 h 75"/>
                <a:gd name="T6" fmla="*/ 1 w 105"/>
                <a:gd name="T7" fmla="*/ 43 h 75"/>
                <a:gd name="T8" fmla="*/ 1 w 105"/>
                <a:gd name="T9" fmla="*/ 50 h 75"/>
                <a:gd name="T10" fmla="*/ 1 w 105"/>
                <a:gd name="T11" fmla="*/ 63 h 75"/>
                <a:gd name="T12" fmla="*/ 1 w 105"/>
                <a:gd name="T13" fmla="*/ 81 h 75"/>
                <a:gd name="T14" fmla="*/ 1 w 105"/>
                <a:gd name="T15" fmla="*/ 104 h 75"/>
                <a:gd name="T16" fmla="*/ 1 w 105"/>
                <a:gd name="T17" fmla="*/ 125 h 75"/>
                <a:gd name="T18" fmla="*/ 1 w 105"/>
                <a:gd name="T19" fmla="*/ 115 h 75"/>
                <a:gd name="T20" fmla="*/ 1 w 105"/>
                <a:gd name="T21" fmla="*/ 101 h 75"/>
                <a:gd name="T22" fmla="*/ 1 w 105"/>
                <a:gd name="T23" fmla="*/ 85 h 75"/>
                <a:gd name="T24" fmla="*/ 1 w 105"/>
                <a:gd name="T25" fmla="*/ 65 h 75"/>
                <a:gd name="T26" fmla="*/ 1 w 105"/>
                <a:gd name="T27" fmla="*/ 51 h 75"/>
                <a:gd name="T28" fmla="*/ 1 w 105"/>
                <a:gd name="T29" fmla="*/ 40 h 75"/>
                <a:gd name="T30" fmla="*/ 1 w 105"/>
                <a:gd name="T31" fmla="*/ 11 h 75"/>
                <a:gd name="T32" fmla="*/ 0 w 105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75"/>
                <a:gd name="T53" fmla="*/ 105 w 10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75">
                  <a:moveTo>
                    <a:pt x="0" y="0"/>
                  </a:moveTo>
                  <a:lnTo>
                    <a:pt x="17" y="7"/>
                  </a:lnTo>
                  <a:lnTo>
                    <a:pt x="35" y="15"/>
                  </a:lnTo>
                  <a:lnTo>
                    <a:pt x="54" y="23"/>
                  </a:lnTo>
                  <a:lnTo>
                    <a:pt x="72" y="30"/>
                  </a:lnTo>
                  <a:lnTo>
                    <a:pt x="89" y="40"/>
                  </a:lnTo>
                  <a:lnTo>
                    <a:pt x="100" y="49"/>
                  </a:lnTo>
                  <a:lnTo>
                    <a:pt x="105" y="61"/>
                  </a:lnTo>
                  <a:lnTo>
                    <a:pt x="105" y="75"/>
                  </a:lnTo>
                  <a:lnTo>
                    <a:pt x="89" y="68"/>
                  </a:lnTo>
                  <a:lnTo>
                    <a:pt x="72" y="59"/>
                  </a:lnTo>
                  <a:lnTo>
                    <a:pt x="55" y="51"/>
                  </a:lnTo>
                  <a:lnTo>
                    <a:pt x="41" y="41"/>
                  </a:lnTo>
                  <a:lnTo>
                    <a:pt x="26" y="31"/>
                  </a:lnTo>
                  <a:lnTo>
                    <a:pt x="15" y="20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E20A7366-5020-F70C-1077-91C8F227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788"/>
              <a:ext cx="52" cy="56"/>
            </a:xfrm>
            <a:custGeom>
              <a:avLst/>
              <a:gdLst>
                <a:gd name="T0" fmla="*/ 0 w 104"/>
                <a:gd name="T1" fmla="*/ 72 h 55"/>
                <a:gd name="T2" fmla="*/ 1 w 104"/>
                <a:gd name="T3" fmla="*/ 65 h 55"/>
                <a:gd name="T4" fmla="*/ 1 w 104"/>
                <a:gd name="T5" fmla="*/ 56 h 55"/>
                <a:gd name="T6" fmla="*/ 1 w 104"/>
                <a:gd name="T7" fmla="*/ 48 h 55"/>
                <a:gd name="T8" fmla="*/ 1 w 104"/>
                <a:gd name="T9" fmla="*/ 20 h 55"/>
                <a:gd name="T10" fmla="*/ 1 w 104"/>
                <a:gd name="T11" fmla="*/ 12 h 55"/>
                <a:gd name="T12" fmla="*/ 1 w 104"/>
                <a:gd name="T13" fmla="*/ 6 h 55"/>
                <a:gd name="T14" fmla="*/ 1 w 104"/>
                <a:gd name="T15" fmla="*/ 1 h 55"/>
                <a:gd name="T16" fmla="*/ 1 w 104"/>
                <a:gd name="T17" fmla="*/ 0 h 55"/>
                <a:gd name="T18" fmla="*/ 1 w 104"/>
                <a:gd name="T19" fmla="*/ 6 h 55"/>
                <a:gd name="T20" fmla="*/ 1 w 104"/>
                <a:gd name="T21" fmla="*/ 16 h 55"/>
                <a:gd name="T22" fmla="*/ 1 w 104"/>
                <a:gd name="T23" fmla="*/ 26 h 55"/>
                <a:gd name="T24" fmla="*/ 1 w 104"/>
                <a:gd name="T25" fmla="*/ 56 h 55"/>
                <a:gd name="T26" fmla="*/ 1 w 104"/>
                <a:gd name="T27" fmla="*/ 65 h 55"/>
                <a:gd name="T28" fmla="*/ 1 w 104"/>
                <a:gd name="T29" fmla="*/ 72 h 55"/>
                <a:gd name="T30" fmla="*/ 1 w 104"/>
                <a:gd name="T31" fmla="*/ 75 h 55"/>
                <a:gd name="T32" fmla="*/ 0 w 104"/>
                <a:gd name="T33" fmla="*/ 72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55"/>
                <a:gd name="T53" fmla="*/ 104 w 10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55">
                  <a:moveTo>
                    <a:pt x="0" y="52"/>
                  </a:moveTo>
                  <a:lnTo>
                    <a:pt x="11" y="45"/>
                  </a:lnTo>
                  <a:lnTo>
                    <a:pt x="22" y="36"/>
                  </a:lnTo>
                  <a:lnTo>
                    <a:pt x="33" y="28"/>
                  </a:lnTo>
                  <a:lnTo>
                    <a:pt x="46" y="20"/>
                  </a:lnTo>
                  <a:lnTo>
                    <a:pt x="61" y="12"/>
                  </a:lnTo>
                  <a:lnTo>
                    <a:pt x="74" y="6"/>
                  </a:lnTo>
                  <a:lnTo>
                    <a:pt x="89" y="1"/>
                  </a:lnTo>
                  <a:lnTo>
                    <a:pt x="104" y="0"/>
                  </a:lnTo>
                  <a:lnTo>
                    <a:pt x="91" y="6"/>
                  </a:lnTo>
                  <a:lnTo>
                    <a:pt x="78" y="16"/>
                  </a:lnTo>
                  <a:lnTo>
                    <a:pt x="66" y="26"/>
                  </a:lnTo>
                  <a:lnTo>
                    <a:pt x="55" y="36"/>
                  </a:lnTo>
                  <a:lnTo>
                    <a:pt x="42" y="45"/>
                  </a:lnTo>
                  <a:lnTo>
                    <a:pt x="29" y="52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ACFE7801-ED64-DFB8-478A-B6B5189A4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14"/>
              <a:ext cx="48" cy="87"/>
            </a:xfrm>
            <a:custGeom>
              <a:avLst/>
              <a:gdLst>
                <a:gd name="T0" fmla="*/ 1 w 96"/>
                <a:gd name="T1" fmla="*/ 0 h 85"/>
                <a:gd name="T2" fmla="*/ 1 w 96"/>
                <a:gd name="T3" fmla="*/ 0 h 85"/>
                <a:gd name="T4" fmla="*/ 1 w 96"/>
                <a:gd name="T5" fmla="*/ 105 h 85"/>
                <a:gd name="T6" fmla="*/ 0 w 96"/>
                <a:gd name="T7" fmla="*/ 134 h 85"/>
                <a:gd name="T8" fmla="*/ 1 w 96"/>
                <a:gd name="T9" fmla="*/ 116 h 85"/>
                <a:gd name="T10" fmla="*/ 1 w 96"/>
                <a:gd name="T11" fmla="*/ 96 h 85"/>
                <a:gd name="T12" fmla="*/ 1 w 96"/>
                <a:gd name="T13" fmla="*/ 64 h 85"/>
                <a:gd name="T14" fmla="*/ 1 w 96"/>
                <a:gd name="T15" fmla="*/ 48 h 85"/>
                <a:gd name="T16" fmla="*/ 1 w 96"/>
                <a:gd name="T17" fmla="*/ 15 h 85"/>
                <a:gd name="T18" fmla="*/ 1 w 96"/>
                <a:gd name="T19" fmla="*/ 5 h 85"/>
                <a:gd name="T20" fmla="*/ 1 w 96"/>
                <a:gd name="T21" fmla="*/ 0 h 85"/>
                <a:gd name="T22" fmla="*/ 1 w 96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85"/>
                <a:gd name="T38" fmla="*/ 96 w 96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85">
                  <a:moveTo>
                    <a:pt x="91" y="0"/>
                  </a:moveTo>
                  <a:lnTo>
                    <a:pt x="96" y="0"/>
                  </a:lnTo>
                  <a:lnTo>
                    <a:pt x="37" y="65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8" y="60"/>
                  </a:lnTo>
                  <a:lnTo>
                    <a:pt x="19" y="44"/>
                  </a:lnTo>
                  <a:lnTo>
                    <a:pt x="32" y="28"/>
                  </a:lnTo>
                  <a:lnTo>
                    <a:pt x="46" y="15"/>
                  </a:lnTo>
                  <a:lnTo>
                    <a:pt x="63" y="5"/>
                  </a:lnTo>
                  <a:lnTo>
                    <a:pt x="78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42FD9C99-1345-BF27-D987-40232AD0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77"/>
              <a:ext cx="568" cy="1208"/>
            </a:xfrm>
            <a:custGeom>
              <a:avLst/>
              <a:gdLst>
                <a:gd name="T0" fmla="*/ 1 w 1135"/>
                <a:gd name="T1" fmla="*/ 52 h 1176"/>
                <a:gd name="T2" fmla="*/ 1 w 1135"/>
                <a:gd name="T3" fmla="*/ 47 h 1176"/>
                <a:gd name="T4" fmla="*/ 1 w 1135"/>
                <a:gd name="T5" fmla="*/ 86 h 1176"/>
                <a:gd name="T6" fmla="*/ 1 w 1135"/>
                <a:gd name="T7" fmla="*/ 76 h 1176"/>
                <a:gd name="T8" fmla="*/ 1 w 1135"/>
                <a:gd name="T9" fmla="*/ 74 h 1176"/>
                <a:gd name="T10" fmla="*/ 1 w 1135"/>
                <a:gd name="T11" fmla="*/ 110 h 1176"/>
                <a:gd name="T12" fmla="*/ 1 w 1135"/>
                <a:gd name="T13" fmla="*/ 98 h 1176"/>
                <a:gd name="T14" fmla="*/ 1 w 1135"/>
                <a:gd name="T15" fmla="*/ 74 h 1176"/>
                <a:gd name="T16" fmla="*/ 1 w 1135"/>
                <a:gd name="T17" fmla="*/ 70 h 1176"/>
                <a:gd name="T18" fmla="*/ 1 w 1135"/>
                <a:gd name="T19" fmla="*/ 105 h 1176"/>
                <a:gd name="T20" fmla="*/ 1 w 1135"/>
                <a:gd name="T21" fmla="*/ 176 h 1176"/>
                <a:gd name="T22" fmla="*/ 1 w 1135"/>
                <a:gd name="T23" fmla="*/ 254 h 1176"/>
                <a:gd name="T24" fmla="*/ 1 w 1135"/>
                <a:gd name="T25" fmla="*/ 345 h 1176"/>
                <a:gd name="T26" fmla="*/ 1 w 1135"/>
                <a:gd name="T27" fmla="*/ 589 h 1176"/>
                <a:gd name="T28" fmla="*/ 1 w 1135"/>
                <a:gd name="T29" fmla="*/ 782 h 1176"/>
                <a:gd name="T30" fmla="*/ 1 w 1135"/>
                <a:gd name="T31" fmla="*/ 921 h 1176"/>
                <a:gd name="T32" fmla="*/ 1 w 1135"/>
                <a:gd name="T33" fmla="*/ 1315 h 1176"/>
                <a:gd name="T34" fmla="*/ 1 w 1135"/>
                <a:gd name="T35" fmla="*/ 1492 h 1176"/>
                <a:gd name="T36" fmla="*/ 1 w 1135"/>
                <a:gd name="T37" fmla="*/ 1628 h 1176"/>
                <a:gd name="T38" fmla="*/ 1 w 1135"/>
                <a:gd name="T39" fmla="*/ 1735 h 1176"/>
                <a:gd name="T40" fmla="*/ 1 w 1135"/>
                <a:gd name="T41" fmla="*/ 1830 h 1176"/>
                <a:gd name="T42" fmla="*/ 1 w 1135"/>
                <a:gd name="T43" fmla="*/ 1923 h 1176"/>
                <a:gd name="T44" fmla="*/ 1 w 1135"/>
                <a:gd name="T45" fmla="*/ 2015 h 1176"/>
                <a:gd name="T46" fmla="*/ 1 w 1135"/>
                <a:gd name="T47" fmla="*/ 1908 h 1176"/>
                <a:gd name="T48" fmla="*/ 1 w 1135"/>
                <a:gd name="T49" fmla="*/ 1806 h 1176"/>
                <a:gd name="T50" fmla="*/ 1 w 1135"/>
                <a:gd name="T51" fmla="*/ 1688 h 1176"/>
                <a:gd name="T52" fmla="*/ 1 w 1135"/>
                <a:gd name="T53" fmla="*/ 1550 h 1176"/>
                <a:gd name="T54" fmla="*/ 1 w 1135"/>
                <a:gd name="T55" fmla="*/ 1371 h 1176"/>
                <a:gd name="T56" fmla="*/ 1 w 1135"/>
                <a:gd name="T57" fmla="*/ 1028 h 1176"/>
                <a:gd name="T58" fmla="*/ 1 w 1135"/>
                <a:gd name="T59" fmla="*/ 785 h 1176"/>
                <a:gd name="T60" fmla="*/ 1 w 1135"/>
                <a:gd name="T61" fmla="*/ 727 h 1176"/>
                <a:gd name="T62" fmla="*/ 1 w 1135"/>
                <a:gd name="T63" fmla="*/ 633 h 1176"/>
                <a:gd name="T64" fmla="*/ 1 w 1135"/>
                <a:gd name="T65" fmla="*/ 595 h 1176"/>
                <a:gd name="T66" fmla="*/ 1 w 1135"/>
                <a:gd name="T67" fmla="*/ 548 h 1176"/>
                <a:gd name="T68" fmla="*/ 1 w 1135"/>
                <a:gd name="T69" fmla="*/ 507 h 1176"/>
                <a:gd name="T70" fmla="*/ 1 w 1135"/>
                <a:gd name="T71" fmla="*/ 415 h 1176"/>
                <a:gd name="T72" fmla="*/ 1 w 1135"/>
                <a:gd name="T73" fmla="*/ 305 h 1176"/>
                <a:gd name="T74" fmla="*/ 1 w 1135"/>
                <a:gd name="T75" fmla="*/ 270 h 1176"/>
                <a:gd name="T76" fmla="*/ 1 w 1135"/>
                <a:gd name="T77" fmla="*/ 125 h 1176"/>
                <a:gd name="T78" fmla="*/ 1 w 1135"/>
                <a:gd name="T79" fmla="*/ 107 h 1176"/>
                <a:gd name="T80" fmla="*/ 1 w 1135"/>
                <a:gd name="T81" fmla="*/ 60 h 1176"/>
                <a:gd name="T82" fmla="*/ 1 w 1135"/>
                <a:gd name="T83" fmla="*/ 42 h 1176"/>
                <a:gd name="T84" fmla="*/ 1 w 1135"/>
                <a:gd name="T85" fmla="*/ 0 h 1176"/>
                <a:gd name="T86" fmla="*/ 1 w 1135"/>
                <a:gd name="T87" fmla="*/ 41 h 1176"/>
                <a:gd name="T88" fmla="*/ 1 w 1135"/>
                <a:gd name="T89" fmla="*/ 40 h 1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35"/>
                <a:gd name="T136" fmla="*/ 0 h 1176"/>
                <a:gd name="T137" fmla="*/ 1135 w 1135"/>
                <a:gd name="T138" fmla="*/ 1176 h 1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35" h="1176">
                  <a:moveTo>
                    <a:pt x="418" y="15"/>
                  </a:moveTo>
                  <a:lnTo>
                    <a:pt x="416" y="24"/>
                  </a:lnTo>
                  <a:lnTo>
                    <a:pt x="424" y="32"/>
                  </a:lnTo>
                  <a:lnTo>
                    <a:pt x="435" y="35"/>
                  </a:lnTo>
                  <a:lnTo>
                    <a:pt x="448" y="35"/>
                  </a:lnTo>
                  <a:lnTo>
                    <a:pt x="513" y="27"/>
                  </a:lnTo>
                  <a:lnTo>
                    <a:pt x="504" y="43"/>
                  </a:lnTo>
                  <a:lnTo>
                    <a:pt x="516" y="49"/>
                  </a:lnTo>
                  <a:lnTo>
                    <a:pt x="529" y="51"/>
                  </a:lnTo>
                  <a:lnTo>
                    <a:pt x="542" y="51"/>
                  </a:lnTo>
                  <a:lnTo>
                    <a:pt x="554" y="49"/>
                  </a:lnTo>
                  <a:lnTo>
                    <a:pt x="565" y="46"/>
                  </a:lnTo>
                  <a:lnTo>
                    <a:pt x="578" y="45"/>
                  </a:lnTo>
                  <a:lnTo>
                    <a:pt x="592" y="44"/>
                  </a:lnTo>
                  <a:lnTo>
                    <a:pt x="607" y="45"/>
                  </a:lnTo>
                  <a:lnTo>
                    <a:pt x="598" y="64"/>
                  </a:lnTo>
                  <a:lnTo>
                    <a:pt x="618" y="66"/>
                  </a:lnTo>
                  <a:lnTo>
                    <a:pt x="642" y="64"/>
                  </a:lnTo>
                  <a:lnTo>
                    <a:pt x="666" y="63"/>
                  </a:lnTo>
                  <a:lnTo>
                    <a:pt x="692" y="60"/>
                  </a:lnTo>
                  <a:lnTo>
                    <a:pt x="718" y="56"/>
                  </a:lnTo>
                  <a:lnTo>
                    <a:pt x="744" y="52"/>
                  </a:lnTo>
                  <a:lnTo>
                    <a:pt x="772" y="47"/>
                  </a:lnTo>
                  <a:lnTo>
                    <a:pt x="798" y="45"/>
                  </a:lnTo>
                  <a:lnTo>
                    <a:pt x="826" y="43"/>
                  </a:lnTo>
                  <a:lnTo>
                    <a:pt x="852" y="41"/>
                  </a:lnTo>
                  <a:lnTo>
                    <a:pt x="876" y="43"/>
                  </a:lnTo>
                  <a:lnTo>
                    <a:pt x="900" y="46"/>
                  </a:lnTo>
                  <a:lnTo>
                    <a:pt x="922" y="51"/>
                  </a:lnTo>
                  <a:lnTo>
                    <a:pt x="942" y="61"/>
                  </a:lnTo>
                  <a:lnTo>
                    <a:pt x="961" y="73"/>
                  </a:lnTo>
                  <a:lnTo>
                    <a:pt x="976" y="89"/>
                  </a:lnTo>
                  <a:lnTo>
                    <a:pt x="989" y="103"/>
                  </a:lnTo>
                  <a:lnTo>
                    <a:pt x="1002" y="118"/>
                  </a:lnTo>
                  <a:lnTo>
                    <a:pt x="1015" y="133"/>
                  </a:lnTo>
                  <a:lnTo>
                    <a:pt x="1029" y="149"/>
                  </a:lnTo>
                  <a:lnTo>
                    <a:pt x="1041" y="166"/>
                  </a:lnTo>
                  <a:lnTo>
                    <a:pt x="1052" y="184"/>
                  </a:lnTo>
                  <a:lnTo>
                    <a:pt x="1057" y="202"/>
                  </a:lnTo>
                  <a:lnTo>
                    <a:pt x="1061" y="222"/>
                  </a:lnTo>
                  <a:lnTo>
                    <a:pt x="1085" y="273"/>
                  </a:lnTo>
                  <a:lnTo>
                    <a:pt x="1094" y="344"/>
                  </a:lnTo>
                  <a:lnTo>
                    <a:pt x="1096" y="407"/>
                  </a:lnTo>
                  <a:lnTo>
                    <a:pt x="1096" y="435"/>
                  </a:lnTo>
                  <a:lnTo>
                    <a:pt x="1096" y="457"/>
                  </a:lnTo>
                  <a:lnTo>
                    <a:pt x="1102" y="492"/>
                  </a:lnTo>
                  <a:lnTo>
                    <a:pt x="1107" y="523"/>
                  </a:lnTo>
                  <a:lnTo>
                    <a:pt x="1111" y="538"/>
                  </a:lnTo>
                  <a:lnTo>
                    <a:pt x="1126" y="626"/>
                  </a:lnTo>
                  <a:lnTo>
                    <a:pt x="1135" y="700"/>
                  </a:lnTo>
                  <a:lnTo>
                    <a:pt x="1133" y="769"/>
                  </a:lnTo>
                  <a:lnTo>
                    <a:pt x="1113" y="844"/>
                  </a:lnTo>
                  <a:lnTo>
                    <a:pt x="1102" y="843"/>
                  </a:lnTo>
                  <a:lnTo>
                    <a:pt x="1091" y="872"/>
                  </a:lnTo>
                  <a:lnTo>
                    <a:pt x="1076" y="900"/>
                  </a:lnTo>
                  <a:lnTo>
                    <a:pt x="1055" y="926"/>
                  </a:lnTo>
                  <a:lnTo>
                    <a:pt x="1031" y="950"/>
                  </a:lnTo>
                  <a:lnTo>
                    <a:pt x="1002" y="973"/>
                  </a:lnTo>
                  <a:lnTo>
                    <a:pt x="972" y="995"/>
                  </a:lnTo>
                  <a:lnTo>
                    <a:pt x="939" y="1015"/>
                  </a:lnTo>
                  <a:lnTo>
                    <a:pt x="902" y="1035"/>
                  </a:lnTo>
                  <a:lnTo>
                    <a:pt x="865" y="1053"/>
                  </a:lnTo>
                  <a:lnTo>
                    <a:pt x="826" y="1071"/>
                  </a:lnTo>
                  <a:lnTo>
                    <a:pt x="787" y="1089"/>
                  </a:lnTo>
                  <a:lnTo>
                    <a:pt x="748" y="1106"/>
                  </a:lnTo>
                  <a:lnTo>
                    <a:pt x="709" y="1124"/>
                  </a:lnTo>
                  <a:lnTo>
                    <a:pt x="672" y="1141"/>
                  </a:lnTo>
                  <a:lnTo>
                    <a:pt x="635" y="1158"/>
                  </a:lnTo>
                  <a:lnTo>
                    <a:pt x="600" y="1176"/>
                  </a:lnTo>
                  <a:lnTo>
                    <a:pt x="552" y="1154"/>
                  </a:lnTo>
                  <a:lnTo>
                    <a:pt x="502" y="1133"/>
                  </a:lnTo>
                  <a:lnTo>
                    <a:pt x="452" y="1113"/>
                  </a:lnTo>
                  <a:lnTo>
                    <a:pt x="402" y="1093"/>
                  </a:lnTo>
                  <a:lnTo>
                    <a:pt x="354" y="1073"/>
                  </a:lnTo>
                  <a:lnTo>
                    <a:pt x="305" y="1053"/>
                  </a:lnTo>
                  <a:lnTo>
                    <a:pt x="261" y="1032"/>
                  </a:lnTo>
                  <a:lnTo>
                    <a:pt x="218" y="1010"/>
                  </a:lnTo>
                  <a:lnTo>
                    <a:pt x="179" y="987"/>
                  </a:lnTo>
                  <a:lnTo>
                    <a:pt x="142" y="962"/>
                  </a:lnTo>
                  <a:lnTo>
                    <a:pt x="111" y="935"/>
                  </a:lnTo>
                  <a:lnTo>
                    <a:pt x="85" y="906"/>
                  </a:lnTo>
                  <a:lnTo>
                    <a:pt x="65" y="875"/>
                  </a:lnTo>
                  <a:lnTo>
                    <a:pt x="50" y="840"/>
                  </a:lnTo>
                  <a:lnTo>
                    <a:pt x="41" y="801"/>
                  </a:lnTo>
                  <a:lnTo>
                    <a:pt x="41" y="758"/>
                  </a:lnTo>
                  <a:lnTo>
                    <a:pt x="29" y="692"/>
                  </a:lnTo>
                  <a:lnTo>
                    <a:pt x="20" y="601"/>
                  </a:lnTo>
                  <a:lnTo>
                    <a:pt x="20" y="517"/>
                  </a:lnTo>
                  <a:lnTo>
                    <a:pt x="41" y="467"/>
                  </a:lnTo>
                  <a:lnTo>
                    <a:pt x="24" y="459"/>
                  </a:lnTo>
                  <a:lnTo>
                    <a:pt x="26" y="447"/>
                  </a:lnTo>
                  <a:lnTo>
                    <a:pt x="28" y="434"/>
                  </a:lnTo>
                  <a:lnTo>
                    <a:pt x="11" y="424"/>
                  </a:lnTo>
                  <a:lnTo>
                    <a:pt x="9" y="394"/>
                  </a:lnTo>
                  <a:lnTo>
                    <a:pt x="33" y="384"/>
                  </a:lnTo>
                  <a:lnTo>
                    <a:pt x="24" y="370"/>
                  </a:lnTo>
                  <a:lnTo>
                    <a:pt x="24" y="366"/>
                  </a:lnTo>
                  <a:lnTo>
                    <a:pt x="29" y="362"/>
                  </a:lnTo>
                  <a:lnTo>
                    <a:pt x="35" y="348"/>
                  </a:lnTo>
                  <a:lnTo>
                    <a:pt x="2" y="331"/>
                  </a:lnTo>
                  <a:lnTo>
                    <a:pt x="11" y="324"/>
                  </a:lnTo>
                  <a:lnTo>
                    <a:pt x="24" y="320"/>
                  </a:lnTo>
                  <a:lnTo>
                    <a:pt x="31" y="315"/>
                  </a:lnTo>
                  <a:lnTo>
                    <a:pt x="33" y="301"/>
                  </a:lnTo>
                  <a:lnTo>
                    <a:pt x="13" y="297"/>
                  </a:lnTo>
                  <a:lnTo>
                    <a:pt x="29" y="282"/>
                  </a:lnTo>
                  <a:lnTo>
                    <a:pt x="24" y="262"/>
                  </a:lnTo>
                  <a:lnTo>
                    <a:pt x="13" y="242"/>
                  </a:lnTo>
                  <a:lnTo>
                    <a:pt x="5" y="234"/>
                  </a:lnTo>
                  <a:lnTo>
                    <a:pt x="24" y="178"/>
                  </a:lnTo>
                  <a:lnTo>
                    <a:pt x="39" y="178"/>
                  </a:lnTo>
                  <a:lnTo>
                    <a:pt x="33" y="171"/>
                  </a:lnTo>
                  <a:lnTo>
                    <a:pt x="20" y="163"/>
                  </a:lnTo>
                  <a:lnTo>
                    <a:pt x="5" y="158"/>
                  </a:lnTo>
                  <a:lnTo>
                    <a:pt x="0" y="155"/>
                  </a:lnTo>
                  <a:lnTo>
                    <a:pt x="315" y="85"/>
                  </a:lnTo>
                  <a:lnTo>
                    <a:pt x="315" y="74"/>
                  </a:lnTo>
                  <a:lnTo>
                    <a:pt x="309" y="66"/>
                  </a:lnTo>
                  <a:lnTo>
                    <a:pt x="298" y="61"/>
                  </a:lnTo>
                  <a:lnTo>
                    <a:pt x="285" y="62"/>
                  </a:lnTo>
                  <a:lnTo>
                    <a:pt x="296" y="58"/>
                  </a:lnTo>
                  <a:lnTo>
                    <a:pt x="296" y="47"/>
                  </a:lnTo>
                  <a:lnTo>
                    <a:pt x="287" y="38"/>
                  </a:lnTo>
                  <a:lnTo>
                    <a:pt x="274" y="33"/>
                  </a:lnTo>
                  <a:lnTo>
                    <a:pt x="261" y="32"/>
                  </a:lnTo>
                  <a:lnTo>
                    <a:pt x="272" y="22"/>
                  </a:lnTo>
                  <a:lnTo>
                    <a:pt x="278" y="10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16" y="10"/>
                  </a:lnTo>
                  <a:lnTo>
                    <a:pt x="328" y="17"/>
                  </a:lnTo>
                  <a:lnTo>
                    <a:pt x="341" y="21"/>
                  </a:lnTo>
                  <a:lnTo>
                    <a:pt x="355" y="22"/>
                  </a:lnTo>
                  <a:lnTo>
                    <a:pt x="372" y="22"/>
                  </a:lnTo>
                  <a:lnTo>
                    <a:pt x="389" y="20"/>
                  </a:lnTo>
                  <a:lnTo>
                    <a:pt x="404" y="17"/>
                  </a:lnTo>
                  <a:lnTo>
                    <a:pt x="41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11CEA3E-CB20-474D-D6CB-61BB9759C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420"/>
              <a:ext cx="44" cy="47"/>
            </a:xfrm>
            <a:custGeom>
              <a:avLst/>
              <a:gdLst>
                <a:gd name="T0" fmla="*/ 1 w 87"/>
                <a:gd name="T1" fmla="*/ 56985928 h 20"/>
                <a:gd name="T2" fmla="*/ 1 w 87"/>
                <a:gd name="T3" fmla="*/ 56985928 h 20"/>
                <a:gd name="T4" fmla="*/ 1 w 87"/>
                <a:gd name="T5" fmla="*/ 76931821 h 20"/>
                <a:gd name="T6" fmla="*/ 1 w 87"/>
                <a:gd name="T7" fmla="*/ 180789749 h 20"/>
                <a:gd name="T8" fmla="*/ 1 w 87"/>
                <a:gd name="T9" fmla="*/ 290790264 h 20"/>
                <a:gd name="T10" fmla="*/ 1 w 87"/>
                <a:gd name="T11" fmla="*/ 371777915 h 20"/>
                <a:gd name="T12" fmla="*/ 1 w 87"/>
                <a:gd name="T13" fmla="*/ 474187470 h 20"/>
                <a:gd name="T14" fmla="*/ 1 w 87"/>
                <a:gd name="T15" fmla="*/ 524161040 h 20"/>
                <a:gd name="T16" fmla="*/ 0 w 87"/>
                <a:gd name="T17" fmla="*/ 524161040 h 20"/>
                <a:gd name="T18" fmla="*/ 1 w 87"/>
                <a:gd name="T19" fmla="*/ 424855748 h 20"/>
                <a:gd name="T20" fmla="*/ 1 w 87"/>
                <a:gd name="T21" fmla="*/ 314704534 h 20"/>
                <a:gd name="T22" fmla="*/ 1 w 87"/>
                <a:gd name="T23" fmla="*/ 180789749 h 20"/>
                <a:gd name="T24" fmla="*/ 1 w 87"/>
                <a:gd name="T25" fmla="*/ 76931821 h 20"/>
                <a:gd name="T26" fmla="*/ 1 w 87"/>
                <a:gd name="T27" fmla="*/ 24249345 h 20"/>
                <a:gd name="T28" fmla="*/ 1 w 87"/>
                <a:gd name="T29" fmla="*/ 0 h 20"/>
                <a:gd name="T30" fmla="*/ 1 w 87"/>
                <a:gd name="T31" fmla="*/ 24249345 h 20"/>
                <a:gd name="T32" fmla="*/ 1 w 87"/>
                <a:gd name="T33" fmla="*/ 5698592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20"/>
                <a:gd name="T53" fmla="*/ 87 w 8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20">
                  <a:moveTo>
                    <a:pt x="87" y="2"/>
                  </a:moveTo>
                  <a:lnTo>
                    <a:pt x="80" y="2"/>
                  </a:lnTo>
                  <a:lnTo>
                    <a:pt x="72" y="3"/>
                  </a:lnTo>
                  <a:lnTo>
                    <a:pt x="63" y="7"/>
                  </a:lnTo>
                  <a:lnTo>
                    <a:pt x="52" y="11"/>
                  </a:lnTo>
                  <a:lnTo>
                    <a:pt x="39" y="14"/>
                  </a:lnTo>
                  <a:lnTo>
                    <a:pt x="26" y="18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9" y="16"/>
                  </a:lnTo>
                  <a:lnTo>
                    <a:pt x="20" y="12"/>
                  </a:lnTo>
                  <a:lnTo>
                    <a:pt x="31" y="7"/>
                  </a:lnTo>
                  <a:lnTo>
                    <a:pt x="42" y="3"/>
                  </a:lnTo>
                  <a:lnTo>
                    <a:pt x="55" y="1"/>
                  </a:lnTo>
                  <a:lnTo>
                    <a:pt x="67" y="0"/>
                  </a:lnTo>
                  <a:lnTo>
                    <a:pt x="78" y="1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963C12D0-8D73-E941-7CD6-6DB0433F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471"/>
              <a:ext cx="49" cy="47"/>
            </a:xfrm>
            <a:custGeom>
              <a:avLst/>
              <a:gdLst>
                <a:gd name="T0" fmla="*/ 1 w 98"/>
                <a:gd name="T1" fmla="*/ 0 h 18"/>
                <a:gd name="T2" fmla="*/ 1 w 98"/>
                <a:gd name="T3" fmla="*/ 414935220 h 18"/>
                <a:gd name="T4" fmla="*/ 1 w 98"/>
                <a:gd name="T5" fmla="*/ 1339347221 h 18"/>
                <a:gd name="T6" fmla="*/ 1 w 98"/>
                <a:gd name="T7" fmla="*/ 1998927508 h 18"/>
                <a:gd name="T8" fmla="*/ 1 w 98"/>
                <a:gd name="T9" fmla="*/ 2147483646 h 18"/>
                <a:gd name="T10" fmla="*/ 1 w 98"/>
                <a:gd name="T11" fmla="*/ 2147483646 h 18"/>
                <a:gd name="T12" fmla="*/ 1 w 98"/>
                <a:gd name="T13" fmla="*/ 2147483646 h 18"/>
                <a:gd name="T14" fmla="*/ 1 w 98"/>
                <a:gd name="T15" fmla="*/ 2147483646 h 18"/>
                <a:gd name="T16" fmla="*/ 0 w 98"/>
                <a:gd name="T17" fmla="*/ 2147483646 h 18"/>
                <a:gd name="T18" fmla="*/ 1 w 98"/>
                <a:gd name="T19" fmla="*/ 2147483646 h 18"/>
                <a:gd name="T20" fmla="*/ 1 w 98"/>
                <a:gd name="T21" fmla="*/ 2147483646 h 18"/>
                <a:gd name="T22" fmla="*/ 1 w 98"/>
                <a:gd name="T23" fmla="*/ 2147483646 h 18"/>
                <a:gd name="T24" fmla="*/ 1 w 98"/>
                <a:gd name="T25" fmla="*/ 2147483646 h 18"/>
                <a:gd name="T26" fmla="*/ 1 w 98"/>
                <a:gd name="T27" fmla="*/ 1998927508 h 18"/>
                <a:gd name="T28" fmla="*/ 1 w 98"/>
                <a:gd name="T29" fmla="*/ 1498256396 h 18"/>
                <a:gd name="T30" fmla="*/ 1 w 98"/>
                <a:gd name="T31" fmla="*/ 831326527 h 18"/>
                <a:gd name="T32" fmla="*/ 1 w 9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18"/>
                <a:gd name="T53" fmla="*/ 98 w 9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18">
                  <a:moveTo>
                    <a:pt x="98" y="0"/>
                  </a:moveTo>
                  <a:lnTo>
                    <a:pt x="85" y="2"/>
                  </a:lnTo>
                  <a:lnTo>
                    <a:pt x="74" y="6"/>
                  </a:lnTo>
                  <a:lnTo>
                    <a:pt x="63" y="9"/>
                  </a:lnTo>
                  <a:lnTo>
                    <a:pt x="52" y="12"/>
                  </a:lnTo>
                  <a:lnTo>
                    <a:pt x="40" y="15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13" y="15"/>
                  </a:lnTo>
                  <a:lnTo>
                    <a:pt x="26" y="12"/>
                  </a:lnTo>
                  <a:lnTo>
                    <a:pt x="39" y="11"/>
                  </a:lnTo>
                  <a:lnTo>
                    <a:pt x="52" y="10"/>
                  </a:lnTo>
                  <a:lnTo>
                    <a:pt x="63" y="9"/>
                  </a:lnTo>
                  <a:lnTo>
                    <a:pt x="74" y="7"/>
                  </a:lnTo>
                  <a:lnTo>
                    <a:pt x="87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94B5B471-B9FA-6DD0-3F74-E439AB24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509"/>
              <a:ext cx="192" cy="47"/>
            </a:xfrm>
            <a:custGeom>
              <a:avLst/>
              <a:gdLst>
                <a:gd name="T0" fmla="*/ 0 w 385"/>
                <a:gd name="T1" fmla="*/ 41 h 44"/>
                <a:gd name="T2" fmla="*/ 0 w 385"/>
                <a:gd name="T3" fmla="*/ 41 h 44"/>
                <a:gd name="T4" fmla="*/ 0 w 385"/>
                <a:gd name="T5" fmla="*/ 44 h 44"/>
                <a:gd name="T6" fmla="*/ 0 w 385"/>
                <a:gd name="T7" fmla="*/ 53 h 44"/>
                <a:gd name="T8" fmla="*/ 0 w 385"/>
                <a:gd name="T9" fmla="*/ 65 h 44"/>
                <a:gd name="T10" fmla="*/ 0 w 385"/>
                <a:gd name="T11" fmla="*/ 89 h 44"/>
                <a:gd name="T12" fmla="*/ 0 w 385"/>
                <a:gd name="T13" fmla="*/ 108 h 44"/>
                <a:gd name="T14" fmla="*/ 0 w 385"/>
                <a:gd name="T15" fmla="*/ 131 h 44"/>
                <a:gd name="T16" fmla="*/ 0 w 385"/>
                <a:gd name="T17" fmla="*/ 163 h 44"/>
                <a:gd name="T18" fmla="*/ 0 w 385"/>
                <a:gd name="T19" fmla="*/ 108 h 44"/>
                <a:gd name="T20" fmla="*/ 0 w 385"/>
                <a:gd name="T21" fmla="*/ 96 h 44"/>
                <a:gd name="T22" fmla="*/ 0 w 385"/>
                <a:gd name="T23" fmla="*/ 90 h 44"/>
                <a:gd name="T24" fmla="*/ 0 w 385"/>
                <a:gd name="T25" fmla="*/ 90 h 44"/>
                <a:gd name="T26" fmla="*/ 0 w 385"/>
                <a:gd name="T27" fmla="*/ 90 h 44"/>
                <a:gd name="T28" fmla="*/ 0 w 385"/>
                <a:gd name="T29" fmla="*/ 89 h 44"/>
                <a:gd name="T30" fmla="*/ 0 w 385"/>
                <a:gd name="T31" fmla="*/ 74 h 44"/>
                <a:gd name="T32" fmla="*/ 0 w 385"/>
                <a:gd name="T33" fmla="*/ 44 h 44"/>
                <a:gd name="T34" fmla="*/ 0 w 385"/>
                <a:gd name="T35" fmla="*/ 0 h 44"/>
                <a:gd name="T36" fmla="*/ 0 w 385"/>
                <a:gd name="T37" fmla="*/ 41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5"/>
                <a:gd name="T58" fmla="*/ 0 h 44"/>
                <a:gd name="T59" fmla="*/ 385 w 385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5" h="44">
                  <a:moveTo>
                    <a:pt x="385" y="11"/>
                  </a:moveTo>
                  <a:lnTo>
                    <a:pt x="361" y="11"/>
                  </a:lnTo>
                  <a:lnTo>
                    <a:pt x="337" y="12"/>
                  </a:lnTo>
                  <a:lnTo>
                    <a:pt x="311" y="15"/>
                  </a:lnTo>
                  <a:lnTo>
                    <a:pt x="285" y="18"/>
                  </a:lnTo>
                  <a:lnTo>
                    <a:pt x="259" y="23"/>
                  </a:lnTo>
                  <a:lnTo>
                    <a:pt x="235" y="29"/>
                  </a:lnTo>
                  <a:lnTo>
                    <a:pt x="213" y="35"/>
                  </a:lnTo>
                  <a:lnTo>
                    <a:pt x="194" y="44"/>
                  </a:lnTo>
                  <a:lnTo>
                    <a:pt x="0" y="29"/>
                  </a:lnTo>
                  <a:lnTo>
                    <a:pt x="29" y="26"/>
                  </a:lnTo>
                  <a:lnTo>
                    <a:pt x="63" y="24"/>
                  </a:lnTo>
                  <a:lnTo>
                    <a:pt x="96" y="24"/>
                  </a:lnTo>
                  <a:lnTo>
                    <a:pt x="133" y="24"/>
                  </a:lnTo>
                  <a:lnTo>
                    <a:pt x="168" y="23"/>
                  </a:lnTo>
                  <a:lnTo>
                    <a:pt x="205" y="20"/>
                  </a:lnTo>
                  <a:lnTo>
                    <a:pt x="241" y="12"/>
                  </a:lnTo>
                  <a:lnTo>
                    <a:pt x="274" y="0"/>
                  </a:lnTo>
                  <a:lnTo>
                    <a:pt x="38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D5CD73C-0124-7414-D8A8-B7B6D23CC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2555"/>
              <a:ext cx="310" cy="72"/>
            </a:xfrm>
            <a:custGeom>
              <a:avLst/>
              <a:gdLst>
                <a:gd name="T0" fmla="*/ 0 w 621"/>
                <a:gd name="T1" fmla="*/ 43 h 70"/>
                <a:gd name="T2" fmla="*/ 0 w 621"/>
                <a:gd name="T3" fmla="*/ 38 h 70"/>
                <a:gd name="T4" fmla="*/ 0 w 621"/>
                <a:gd name="T5" fmla="*/ 17 h 70"/>
                <a:gd name="T6" fmla="*/ 0 w 621"/>
                <a:gd name="T7" fmla="*/ 39 h 70"/>
                <a:gd name="T8" fmla="*/ 0 w 621"/>
                <a:gd name="T9" fmla="*/ 44 h 70"/>
                <a:gd name="T10" fmla="*/ 0 w 621"/>
                <a:gd name="T11" fmla="*/ 50 h 70"/>
                <a:gd name="T12" fmla="*/ 0 w 621"/>
                <a:gd name="T13" fmla="*/ 63 h 70"/>
                <a:gd name="T14" fmla="*/ 0 w 621"/>
                <a:gd name="T15" fmla="*/ 79 h 70"/>
                <a:gd name="T16" fmla="*/ 0 w 621"/>
                <a:gd name="T17" fmla="*/ 97 h 70"/>
                <a:gd name="T18" fmla="*/ 0 w 621"/>
                <a:gd name="T19" fmla="*/ 95 h 70"/>
                <a:gd name="T20" fmla="*/ 0 w 621"/>
                <a:gd name="T21" fmla="*/ 89 h 70"/>
                <a:gd name="T22" fmla="*/ 0 w 621"/>
                <a:gd name="T23" fmla="*/ 81 h 70"/>
                <a:gd name="T24" fmla="*/ 0 w 621"/>
                <a:gd name="T25" fmla="*/ 77 h 70"/>
                <a:gd name="T26" fmla="*/ 0 w 621"/>
                <a:gd name="T27" fmla="*/ 69 h 70"/>
                <a:gd name="T28" fmla="*/ 0 w 621"/>
                <a:gd name="T29" fmla="*/ 63 h 70"/>
                <a:gd name="T30" fmla="*/ 0 w 621"/>
                <a:gd name="T31" fmla="*/ 55 h 70"/>
                <a:gd name="T32" fmla="*/ 0 w 621"/>
                <a:gd name="T33" fmla="*/ 51 h 70"/>
                <a:gd name="T34" fmla="*/ 0 w 621"/>
                <a:gd name="T35" fmla="*/ 50 h 70"/>
                <a:gd name="T36" fmla="*/ 0 w 621"/>
                <a:gd name="T37" fmla="*/ 49 h 70"/>
                <a:gd name="T38" fmla="*/ 0 w 621"/>
                <a:gd name="T39" fmla="*/ 49 h 70"/>
                <a:gd name="T40" fmla="*/ 0 w 621"/>
                <a:gd name="T41" fmla="*/ 50 h 70"/>
                <a:gd name="T42" fmla="*/ 0 w 621"/>
                <a:gd name="T43" fmla="*/ 55 h 70"/>
                <a:gd name="T44" fmla="*/ 0 w 621"/>
                <a:gd name="T45" fmla="*/ 65 h 70"/>
                <a:gd name="T46" fmla="*/ 0 w 621"/>
                <a:gd name="T47" fmla="*/ 79 h 70"/>
                <a:gd name="T48" fmla="*/ 0 w 621"/>
                <a:gd name="T49" fmla="*/ 97 h 70"/>
                <a:gd name="T50" fmla="*/ 0 w 621"/>
                <a:gd name="T51" fmla="*/ 121 h 70"/>
                <a:gd name="T52" fmla="*/ 0 w 621"/>
                <a:gd name="T53" fmla="*/ 89 h 70"/>
                <a:gd name="T54" fmla="*/ 0 w 621"/>
                <a:gd name="T55" fmla="*/ 59 h 70"/>
                <a:gd name="T56" fmla="*/ 0 w 621"/>
                <a:gd name="T57" fmla="*/ 47 h 70"/>
                <a:gd name="T58" fmla="*/ 0 w 621"/>
                <a:gd name="T59" fmla="*/ 41 h 70"/>
                <a:gd name="T60" fmla="*/ 0 w 621"/>
                <a:gd name="T61" fmla="*/ 39 h 70"/>
                <a:gd name="T62" fmla="*/ 0 w 621"/>
                <a:gd name="T63" fmla="*/ 39 h 70"/>
                <a:gd name="T64" fmla="*/ 0 w 621"/>
                <a:gd name="T65" fmla="*/ 42 h 70"/>
                <a:gd name="T66" fmla="*/ 0 w 621"/>
                <a:gd name="T67" fmla="*/ 44 h 70"/>
                <a:gd name="T68" fmla="*/ 0 w 621"/>
                <a:gd name="T69" fmla="*/ 48 h 70"/>
                <a:gd name="T70" fmla="*/ 0 w 621"/>
                <a:gd name="T71" fmla="*/ 51 h 70"/>
                <a:gd name="T72" fmla="*/ 0 w 621"/>
                <a:gd name="T73" fmla="*/ 55 h 70"/>
                <a:gd name="T74" fmla="*/ 0 w 621"/>
                <a:gd name="T75" fmla="*/ 55 h 70"/>
                <a:gd name="T76" fmla="*/ 0 w 621"/>
                <a:gd name="T77" fmla="*/ 51 h 70"/>
                <a:gd name="T78" fmla="*/ 0 w 621"/>
                <a:gd name="T79" fmla="*/ 45 h 70"/>
                <a:gd name="T80" fmla="*/ 0 w 621"/>
                <a:gd name="T81" fmla="*/ 15 h 70"/>
                <a:gd name="T82" fmla="*/ 0 w 621"/>
                <a:gd name="T83" fmla="*/ 0 h 70"/>
                <a:gd name="T84" fmla="*/ 0 w 621"/>
                <a:gd name="T85" fmla="*/ 13 h 70"/>
                <a:gd name="T86" fmla="*/ 0 w 621"/>
                <a:gd name="T87" fmla="*/ 43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1"/>
                <a:gd name="T133" fmla="*/ 0 h 70"/>
                <a:gd name="T134" fmla="*/ 621 w 621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1" h="70">
                  <a:moveTo>
                    <a:pt x="621" y="23"/>
                  </a:moveTo>
                  <a:lnTo>
                    <a:pt x="582" y="18"/>
                  </a:lnTo>
                  <a:lnTo>
                    <a:pt x="547" y="17"/>
                  </a:lnTo>
                  <a:lnTo>
                    <a:pt x="513" y="19"/>
                  </a:lnTo>
                  <a:lnTo>
                    <a:pt x="484" y="24"/>
                  </a:lnTo>
                  <a:lnTo>
                    <a:pt x="454" y="30"/>
                  </a:lnTo>
                  <a:lnTo>
                    <a:pt x="424" y="38"/>
                  </a:lnTo>
                  <a:lnTo>
                    <a:pt x="393" y="46"/>
                  </a:lnTo>
                  <a:lnTo>
                    <a:pt x="358" y="54"/>
                  </a:lnTo>
                  <a:lnTo>
                    <a:pt x="337" y="53"/>
                  </a:lnTo>
                  <a:lnTo>
                    <a:pt x="317" y="51"/>
                  </a:lnTo>
                  <a:lnTo>
                    <a:pt x="297" y="47"/>
                  </a:lnTo>
                  <a:lnTo>
                    <a:pt x="274" y="45"/>
                  </a:lnTo>
                  <a:lnTo>
                    <a:pt x="254" y="41"/>
                  </a:lnTo>
                  <a:lnTo>
                    <a:pt x="232" y="38"/>
                  </a:lnTo>
                  <a:lnTo>
                    <a:pt x="209" y="34"/>
                  </a:lnTo>
                  <a:lnTo>
                    <a:pt x="189" y="31"/>
                  </a:lnTo>
                  <a:lnTo>
                    <a:pt x="167" y="30"/>
                  </a:lnTo>
                  <a:lnTo>
                    <a:pt x="147" y="29"/>
                  </a:lnTo>
                  <a:lnTo>
                    <a:pt x="124" y="29"/>
                  </a:lnTo>
                  <a:lnTo>
                    <a:pt x="104" y="30"/>
                  </a:lnTo>
                  <a:lnTo>
                    <a:pt x="85" y="34"/>
                  </a:lnTo>
                  <a:lnTo>
                    <a:pt x="67" y="39"/>
                  </a:lnTo>
                  <a:lnTo>
                    <a:pt x="48" y="46"/>
                  </a:lnTo>
                  <a:lnTo>
                    <a:pt x="32" y="54"/>
                  </a:lnTo>
                  <a:lnTo>
                    <a:pt x="0" y="70"/>
                  </a:lnTo>
                  <a:lnTo>
                    <a:pt x="22" y="51"/>
                  </a:lnTo>
                  <a:lnTo>
                    <a:pt x="48" y="36"/>
                  </a:lnTo>
                  <a:lnTo>
                    <a:pt x="74" y="27"/>
                  </a:lnTo>
                  <a:lnTo>
                    <a:pt x="104" y="21"/>
                  </a:lnTo>
                  <a:lnTo>
                    <a:pt x="134" y="19"/>
                  </a:lnTo>
                  <a:lnTo>
                    <a:pt x="163" y="19"/>
                  </a:lnTo>
                  <a:lnTo>
                    <a:pt x="195" y="22"/>
                  </a:lnTo>
                  <a:lnTo>
                    <a:pt x="228" y="24"/>
                  </a:lnTo>
                  <a:lnTo>
                    <a:pt x="261" y="28"/>
                  </a:lnTo>
                  <a:lnTo>
                    <a:pt x="295" y="31"/>
                  </a:lnTo>
                  <a:lnTo>
                    <a:pt x="328" y="34"/>
                  </a:lnTo>
                  <a:lnTo>
                    <a:pt x="359" y="34"/>
                  </a:lnTo>
                  <a:lnTo>
                    <a:pt x="393" y="31"/>
                  </a:lnTo>
                  <a:lnTo>
                    <a:pt x="426" y="25"/>
                  </a:lnTo>
                  <a:lnTo>
                    <a:pt x="458" y="15"/>
                  </a:lnTo>
                  <a:lnTo>
                    <a:pt x="487" y="0"/>
                  </a:lnTo>
                  <a:lnTo>
                    <a:pt x="621" y="13"/>
                  </a:lnTo>
                  <a:lnTo>
                    <a:pt x="62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C76D3FCA-38AC-9568-7A42-57558EF2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2617"/>
              <a:ext cx="86" cy="71"/>
            </a:xfrm>
            <a:custGeom>
              <a:avLst/>
              <a:gdLst>
                <a:gd name="T0" fmla="*/ 1 w 172"/>
                <a:gd name="T1" fmla="*/ 72 h 69"/>
                <a:gd name="T2" fmla="*/ 1 w 172"/>
                <a:gd name="T3" fmla="*/ 120 h 69"/>
                <a:gd name="T4" fmla="*/ 1 w 172"/>
                <a:gd name="T5" fmla="*/ 118 h 69"/>
                <a:gd name="T6" fmla="*/ 1 w 172"/>
                <a:gd name="T7" fmla="*/ 114 h 69"/>
                <a:gd name="T8" fmla="*/ 1 w 172"/>
                <a:gd name="T9" fmla="*/ 105 h 69"/>
                <a:gd name="T10" fmla="*/ 1 w 172"/>
                <a:gd name="T11" fmla="*/ 96 h 69"/>
                <a:gd name="T12" fmla="*/ 1 w 172"/>
                <a:gd name="T13" fmla="*/ 82 h 69"/>
                <a:gd name="T14" fmla="*/ 1 w 172"/>
                <a:gd name="T15" fmla="*/ 70 h 69"/>
                <a:gd name="T16" fmla="*/ 1 w 172"/>
                <a:gd name="T17" fmla="*/ 60 h 69"/>
                <a:gd name="T18" fmla="*/ 0 w 172"/>
                <a:gd name="T19" fmla="*/ 52 h 69"/>
                <a:gd name="T20" fmla="*/ 0 w 172"/>
                <a:gd name="T21" fmla="*/ 42 h 69"/>
                <a:gd name="T22" fmla="*/ 1 w 172"/>
                <a:gd name="T23" fmla="*/ 12 h 69"/>
                <a:gd name="T24" fmla="*/ 1 w 172"/>
                <a:gd name="T25" fmla="*/ 5 h 69"/>
                <a:gd name="T26" fmla="*/ 1 w 172"/>
                <a:gd name="T27" fmla="*/ 0 h 69"/>
                <a:gd name="T28" fmla="*/ 1 w 172"/>
                <a:gd name="T29" fmla="*/ 1 h 69"/>
                <a:gd name="T30" fmla="*/ 1 w 172"/>
                <a:gd name="T31" fmla="*/ 3 h 69"/>
                <a:gd name="T32" fmla="*/ 1 w 172"/>
                <a:gd name="T33" fmla="*/ 8 h 69"/>
                <a:gd name="T34" fmla="*/ 1 w 172"/>
                <a:gd name="T35" fmla="*/ 14 h 69"/>
                <a:gd name="T36" fmla="*/ 1 w 172"/>
                <a:gd name="T37" fmla="*/ 42 h 69"/>
                <a:gd name="T38" fmla="*/ 1 w 172"/>
                <a:gd name="T39" fmla="*/ 48 h 69"/>
                <a:gd name="T40" fmla="*/ 1 w 172"/>
                <a:gd name="T41" fmla="*/ 58 h 69"/>
                <a:gd name="T42" fmla="*/ 1 w 172"/>
                <a:gd name="T43" fmla="*/ 72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2"/>
                <a:gd name="T67" fmla="*/ 0 h 69"/>
                <a:gd name="T68" fmla="*/ 172 w 17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2" h="69">
                  <a:moveTo>
                    <a:pt x="172" y="42"/>
                  </a:moveTo>
                  <a:lnTo>
                    <a:pt x="171" y="69"/>
                  </a:lnTo>
                  <a:lnTo>
                    <a:pt x="150" y="68"/>
                  </a:lnTo>
                  <a:lnTo>
                    <a:pt x="132" y="65"/>
                  </a:lnTo>
                  <a:lnTo>
                    <a:pt x="113" y="59"/>
                  </a:lnTo>
                  <a:lnTo>
                    <a:pt x="93" y="53"/>
                  </a:lnTo>
                  <a:lnTo>
                    <a:pt x="72" y="47"/>
                  </a:lnTo>
                  <a:lnTo>
                    <a:pt x="50" y="41"/>
                  </a:lnTo>
                  <a:lnTo>
                    <a:pt x="26" y="36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7" y="0"/>
                  </a:lnTo>
                  <a:lnTo>
                    <a:pt x="43" y="1"/>
                  </a:lnTo>
                  <a:lnTo>
                    <a:pt x="67" y="3"/>
                  </a:lnTo>
                  <a:lnTo>
                    <a:pt x="91" y="8"/>
                  </a:lnTo>
                  <a:lnTo>
                    <a:pt x="111" y="14"/>
                  </a:lnTo>
                  <a:lnTo>
                    <a:pt x="130" y="22"/>
                  </a:lnTo>
                  <a:lnTo>
                    <a:pt x="147" y="28"/>
                  </a:lnTo>
                  <a:lnTo>
                    <a:pt x="161" y="35"/>
                  </a:lnTo>
                  <a:lnTo>
                    <a:pt x="17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077BD74-31DF-28A4-3192-F770AAE81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623"/>
              <a:ext cx="80" cy="108"/>
            </a:xfrm>
            <a:custGeom>
              <a:avLst/>
              <a:gdLst>
                <a:gd name="T0" fmla="*/ 0 w 162"/>
                <a:gd name="T1" fmla="*/ 67 h 105"/>
                <a:gd name="T2" fmla="*/ 0 w 162"/>
                <a:gd name="T3" fmla="*/ 75 h 105"/>
                <a:gd name="T4" fmla="*/ 0 w 162"/>
                <a:gd name="T5" fmla="*/ 92 h 105"/>
                <a:gd name="T6" fmla="*/ 0 w 162"/>
                <a:gd name="T7" fmla="*/ 112 h 105"/>
                <a:gd name="T8" fmla="*/ 0 w 162"/>
                <a:gd name="T9" fmla="*/ 132 h 105"/>
                <a:gd name="T10" fmla="*/ 0 w 162"/>
                <a:gd name="T11" fmla="*/ 156 h 105"/>
                <a:gd name="T12" fmla="*/ 0 w 162"/>
                <a:gd name="T13" fmla="*/ 171 h 105"/>
                <a:gd name="T14" fmla="*/ 0 w 162"/>
                <a:gd name="T15" fmla="*/ 181 h 105"/>
                <a:gd name="T16" fmla="*/ 0 w 162"/>
                <a:gd name="T17" fmla="*/ 184 h 105"/>
                <a:gd name="T18" fmla="*/ 0 w 162"/>
                <a:gd name="T19" fmla="*/ 110 h 105"/>
                <a:gd name="T20" fmla="*/ 0 w 162"/>
                <a:gd name="T21" fmla="*/ 103 h 105"/>
                <a:gd name="T22" fmla="*/ 0 w 162"/>
                <a:gd name="T23" fmla="*/ 89 h 105"/>
                <a:gd name="T24" fmla="*/ 0 w 162"/>
                <a:gd name="T25" fmla="*/ 69 h 105"/>
                <a:gd name="T26" fmla="*/ 0 w 162"/>
                <a:gd name="T27" fmla="*/ 50 h 105"/>
                <a:gd name="T28" fmla="*/ 0 w 162"/>
                <a:gd name="T29" fmla="*/ 41 h 105"/>
                <a:gd name="T30" fmla="*/ 0 w 162"/>
                <a:gd name="T31" fmla="*/ 11 h 105"/>
                <a:gd name="T32" fmla="*/ 0 w 162"/>
                <a:gd name="T33" fmla="*/ 4 h 105"/>
                <a:gd name="T34" fmla="*/ 0 w 162"/>
                <a:gd name="T35" fmla="*/ 0 h 105"/>
                <a:gd name="T36" fmla="*/ 0 w 162"/>
                <a:gd name="T37" fmla="*/ 8 h 105"/>
                <a:gd name="T38" fmla="*/ 0 w 162"/>
                <a:gd name="T39" fmla="*/ 42 h 105"/>
                <a:gd name="T40" fmla="*/ 0 w 162"/>
                <a:gd name="T41" fmla="*/ 55 h 105"/>
                <a:gd name="T42" fmla="*/ 0 w 162"/>
                <a:gd name="T43" fmla="*/ 67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2"/>
                <a:gd name="T67" fmla="*/ 0 h 105"/>
                <a:gd name="T68" fmla="*/ 162 w 162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2" h="105">
                  <a:moveTo>
                    <a:pt x="150" y="40"/>
                  </a:moveTo>
                  <a:lnTo>
                    <a:pt x="126" y="44"/>
                  </a:lnTo>
                  <a:lnTo>
                    <a:pt x="106" y="52"/>
                  </a:lnTo>
                  <a:lnTo>
                    <a:pt x="87" y="64"/>
                  </a:lnTo>
                  <a:lnTo>
                    <a:pt x="73" y="76"/>
                  </a:lnTo>
                  <a:lnTo>
                    <a:pt x="56" y="88"/>
                  </a:lnTo>
                  <a:lnTo>
                    <a:pt x="39" y="98"/>
                  </a:lnTo>
                  <a:lnTo>
                    <a:pt x="21" y="104"/>
                  </a:lnTo>
                  <a:lnTo>
                    <a:pt x="0" y="105"/>
                  </a:lnTo>
                  <a:lnTo>
                    <a:pt x="2" y="63"/>
                  </a:lnTo>
                  <a:lnTo>
                    <a:pt x="13" y="58"/>
                  </a:lnTo>
                  <a:lnTo>
                    <a:pt x="24" y="51"/>
                  </a:lnTo>
                  <a:lnTo>
                    <a:pt x="39" y="41"/>
                  </a:lnTo>
                  <a:lnTo>
                    <a:pt x="54" y="30"/>
                  </a:lnTo>
                  <a:lnTo>
                    <a:pt x="71" y="21"/>
                  </a:lnTo>
                  <a:lnTo>
                    <a:pt x="89" y="11"/>
                  </a:lnTo>
                  <a:lnTo>
                    <a:pt x="110" y="4"/>
                  </a:lnTo>
                  <a:lnTo>
                    <a:pt x="132" y="0"/>
                  </a:lnTo>
                  <a:lnTo>
                    <a:pt x="145" y="8"/>
                  </a:lnTo>
                  <a:lnTo>
                    <a:pt x="158" y="22"/>
                  </a:lnTo>
                  <a:lnTo>
                    <a:pt x="162" y="34"/>
                  </a:lnTo>
                  <a:lnTo>
                    <a:pt x="15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4136554-C842-4E65-800F-03E5AE48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664"/>
              <a:ext cx="42" cy="359"/>
            </a:xfrm>
            <a:custGeom>
              <a:avLst/>
              <a:gdLst>
                <a:gd name="T0" fmla="*/ 0 w 86"/>
                <a:gd name="T1" fmla="*/ 263 h 350"/>
                <a:gd name="T2" fmla="*/ 0 w 86"/>
                <a:gd name="T3" fmla="*/ 309 h 350"/>
                <a:gd name="T4" fmla="*/ 0 w 86"/>
                <a:gd name="T5" fmla="*/ 354 h 350"/>
                <a:gd name="T6" fmla="*/ 0 w 86"/>
                <a:gd name="T7" fmla="*/ 398 h 350"/>
                <a:gd name="T8" fmla="*/ 0 w 86"/>
                <a:gd name="T9" fmla="*/ 440 h 350"/>
                <a:gd name="T10" fmla="*/ 0 w 86"/>
                <a:gd name="T11" fmla="*/ 481 h 350"/>
                <a:gd name="T12" fmla="*/ 0 w 86"/>
                <a:gd name="T13" fmla="*/ 518 h 350"/>
                <a:gd name="T14" fmla="*/ 0 w 86"/>
                <a:gd name="T15" fmla="*/ 551 h 350"/>
                <a:gd name="T16" fmla="*/ 0 w 86"/>
                <a:gd name="T17" fmla="*/ 580 h 350"/>
                <a:gd name="T18" fmla="*/ 0 w 86"/>
                <a:gd name="T19" fmla="*/ 559 h 350"/>
                <a:gd name="T20" fmla="*/ 0 w 86"/>
                <a:gd name="T21" fmla="*/ 531 h 350"/>
                <a:gd name="T22" fmla="*/ 0 w 86"/>
                <a:gd name="T23" fmla="*/ 505 h 350"/>
                <a:gd name="T24" fmla="*/ 0 w 86"/>
                <a:gd name="T25" fmla="*/ 479 h 350"/>
                <a:gd name="T26" fmla="*/ 0 w 86"/>
                <a:gd name="T27" fmla="*/ 454 h 350"/>
                <a:gd name="T28" fmla="*/ 0 w 86"/>
                <a:gd name="T29" fmla="*/ 428 h 350"/>
                <a:gd name="T30" fmla="*/ 0 w 86"/>
                <a:gd name="T31" fmla="*/ 398 h 350"/>
                <a:gd name="T32" fmla="*/ 0 w 86"/>
                <a:gd name="T33" fmla="*/ 372 h 350"/>
                <a:gd name="T34" fmla="*/ 0 w 86"/>
                <a:gd name="T35" fmla="*/ 218 h 350"/>
                <a:gd name="T36" fmla="*/ 0 w 86"/>
                <a:gd name="T37" fmla="*/ 209 h 350"/>
                <a:gd name="T38" fmla="*/ 0 w 86"/>
                <a:gd name="T39" fmla="*/ 187 h 350"/>
                <a:gd name="T40" fmla="*/ 0 w 86"/>
                <a:gd name="T41" fmla="*/ 157 h 350"/>
                <a:gd name="T42" fmla="*/ 0 w 86"/>
                <a:gd name="T43" fmla="*/ 114 h 350"/>
                <a:gd name="T44" fmla="*/ 0 w 86"/>
                <a:gd name="T45" fmla="*/ 73 h 350"/>
                <a:gd name="T46" fmla="*/ 0 w 86"/>
                <a:gd name="T47" fmla="*/ 44 h 350"/>
                <a:gd name="T48" fmla="*/ 0 w 86"/>
                <a:gd name="T49" fmla="*/ 9 h 350"/>
                <a:gd name="T50" fmla="*/ 0 w 86"/>
                <a:gd name="T51" fmla="*/ 0 h 350"/>
                <a:gd name="T52" fmla="*/ 0 w 86"/>
                <a:gd name="T53" fmla="*/ 15 h 350"/>
                <a:gd name="T54" fmla="*/ 0 w 86"/>
                <a:gd name="T55" fmla="*/ 85 h 350"/>
                <a:gd name="T56" fmla="*/ 0 w 86"/>
                <a:gd name="T57" fmla="*/ 173 h 350"/>
                <a:gd name="T58" fmla="*/ 0 w 86"/>
                <a:gd name="T59" fmla="*/ 263 h 3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350"/>
                <a:gd name="T92" fmla="*/ 86 w 86"/>
                <a:gd name="T93" fmla="*/ 350 h 3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350">
                  <a:moveTo>
                    <a:pt x="32" y="159"/>
                  </a:moveTo>
                  <a:lnTo>
                    <a:pt x="30" y="186"/>
                  </a:lnTo>
                  <a:lnTo>
                    <a:pt x="34" y="213"/>
                  </a:lnTo>
                  <a:lnTo>
                    <a:pt x="41" y="240"/>
                  </a:lnTo>
                  <a:lnTo>
                    <a:pt x="49" y="265"/>
                  </a:lnTo>
                  <a:lnTo>
                    <a:pt x="58" y="290"/>
                  </a:lnTo>
                  <a:lnTo>
                    <a:pt x="63" y="312"/>
                  </a:lnTo>
                  <a:lnTo>
                    <a:pt x="67" y="332"/>
                  </a:lnTo>
                  <a:lnTo>
                    <a:pt x="63" y="350"/>
                  </a:lnTo>
                  <a:lnTo>
                    <a:pt x="50" y="336"/>
                  </a:lnTo>
                  <a:lnTo>
                    <a:pt x="41" y="320"/>
                  </a:lnTo>
                  <a:lnTo>
                    <a:pt x="34" y="304"/>
                  </a:lnTo>
                  <a:lnTo>
                    <a:pt x="26" y="288"/>
                  </a:lnTo>
                  <a:lnTo>
                    <a:pt x="21" y="273"/>
                  </a:lnTo>
                  <a:lnTo>
                    <a:pt x="15" y="257"/>
                  </a:lnTo>
                  <a:lnTo>
                    <a:pt x="8" y="240"/>
                  </a:lnTo>
                  <a:lnTo>
                    <a:pt x="0" y="224"/>
                  </a:lnTo>
                  <a:lnTo>
                    <a:pt x="4" y="132"/>
                  </a:lnTo>
                  <a:lnTo>
                    <a:pt x="6" y="127"/>
                  </a:lnTo>
                  <a:lnTo>
                    <a:pt x="12" y="113"/>
                  </a:lnTo>
                  <a:lnTo>
                    <a:pt x="21" y="94"/>
                  </a:lnTo>
                  <a:lnTo>
                    <a:pt x="34" y="69"/>
                  </a:lnTo>
                  <a:lnTo>
                    <a:pt x="47" y="46"/>
                  </a:lnTo>
                  <a:lnTo>
                    <a:pt x="60" y="24"/>
                  </a:lnTo>
                  <a:lnTo>
                    <a:pt x="73" y="9"/>
                  </a:lnTo>
                  <a:lnTo>
                    <a:pt x="86" y="0"/>
                  </a:lnTo>
                  <a:lnTo>
                    <a:pt x="80" y="15"/>
                  </a:lnTo>
                  <a:lnTo>
                    <a:pt x="65" y="52"/>
                  </a:lnTo>
                  <a:lnTo>
                    <a:pt x="47" y="104"/>
                  </a:lnTo>
                  <a:lnTo>
                    <a:pt x="3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6F701CBE-5242-3253-1CA1-C5D7DC4E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729"/>
              <a:ext cx="113" cy="199"/>
            </a:xfrm>
            <a:custGeom>
              <a:avLst/>
              <a:gdLst>
                <a:gd name="T0" fmla="*/ 0 w 228"/>
                <a:gd name="T1" fmla="*/ 77 h 194"/>
                <a:gd name="T2" fmla="*/ 0 w 228"/>
                <a:gd name="T3" fmla="*/ 113 h 194"/>
                <a:gd name="T4" fmla="*/ 0 w 228"/>
                <a:gd name="T5" fmla="*/ 144 h 194"/>
                <a:gd name="T6" fmla="*/ 0 w 228"/>
                <a:gd name="T7" fmla="*/ 174 h 194"/>
                <a:gd name="T8" fmla="*/ 0 w 228"/>
                <a:gd name="T9" fmla="*/ 203 h 194"/>
                <a:gd name="T10" fmla="*/ 0 w 228"/>
                <a:gd name="T11" fmla="*/ 234 h 194"/>
                <a:gd name="T12" fmla="*/ 0 w 228"/>
                <a:gd name="T13" fmla="*/ 257 h 194"/>
                <a:gd name="T14" fmla="*/ 0 w 228"/>
                <a:gd name="T15" fmla="*/ 279 h 194"/>
                <a:gd name="T16" fmla="*/ 0 w 228"/>
                <a:gd name="T17" fmla="*/ 299 h 194"/>
                <a:gd name="T18" fmla="*/ 0 w 228"/>
                <a:gd name="T19" fmla="*/ 308 h 194"/>
                <a:gd name="T20" fmla="*/ 0 w 228"/>
                <a:gd name="T21" fmla="*/ 315 h 194"/>
                <a:gd name="T22" fmla="*/ 0 w 228"/>
                <a:gd name="T23" fmla="*/ 319 h 194"/>
                <a:gd name="T24" fmla="*/ 0 w 228"/>
                <a:gd name="T25" fmla="*/ 323 h 194"/>
                <a:gd name="T26" fmla="*/ 0 w 228"/>
                <a:gd name="T27" fmla="*/ 319 h 194"/>
                <a:gd name="T28" fmla="*/ 0 w 228"/>
                <a:gd name="T29" fmla="*/ 317 h 194"/>
                <a:gd name="T30" fmla="*/ 0 w 228"/>
                <a:gd name="T31" fmla="*/ 312 h 194"/>
                <a:gd name="T32" fmla="*/ 0 w 228"/>
                <a:gd name="T33" fmla="*/ 304 h 194"/>
                <a:gd name="T34" fmla="*/ 0 w 228"/>
                <a:gd name="T35" fmla="*/ 288 h 194"/>
                <a:gd name="T36" fmla="*/ 0 w 228"/>
                <a:gd name="T37" fmla="*/ 267 h 194"/>
                <a:gd name="T38" fmla="*/ 0 w 228"/>
                <a:gd name="T39" fmla="*/ 242 h 194"/>
                <a:gd name="T40" fmla="*/ 0 w 228"/>
                <a:gd name="T41" fmla="*/ 213 h 194"/>
                <a:gd name="T42" fmla="*/ 0 w 228"/>
                <a:gd name="T43" fmla="*/ 183 h 194"/>
                <a:gd name="T44" fmla="*/ 0 w 228"/>
                <a:gd name="T45" fmla="*/ 153 h 194"/>
                <a:gd name="T46" fmla="*/ 0 w 228"/>
                <a:gd name="T47" fmla="*/ 119 h 194"/>
                <a:gd name="T48" fmla="*/ 0 w 228"/>
                <a:gd name="T49" fmla="*/ 89 h 194"/>
                <a:gd name="T50" fmla="*/ 0 w 228"/>
                <a:gd name="T51" fmla="*/ 71 h 194"/>
                <a:gd name="T52" fmla="*/ 0 w 228"/>
                <a:gd name="T53" fmla="*/ 56 h 194"/>
                <a:gd name="T54" fmla="*/ 0 w 228"/>
                <a:gd name="T55" fmla="*/ 49 h 194"/>
                <a:gd name="T56" fmla="*/ 0 w 228"/>
                <a:gd name="T57" fmla="*/ 42 h 194"/>
                <a:gd name="T58" fmla="*/ 0 w 228"/>
                <a:gd name="T59" fmla="*/ 16 h 194"/>
                <a:gd name="T60" fmla="*/ 0 w 228"/>
                <a:gd name="T61" fmla="*/ 9 h 194"/>
                <a:gd name="T62" fmla="*/ 0 w 228"/>
                <a:gd name="T63" fmla="*/ 5 h 194"/>
                <a:gd name="T64" fmla="*/ 0 w 228"/>
                <a:gd name="T65" fmla="*/ 0 h 194"/>
                <a:gd name="T66" fmla="*/ 0 w 228"/>
                <a:gd name="T67" fmla="*/ 0 h 194"/>
                <a:gd name="T68" fmla="*/ 0 w 228"/>
                <a:gd name="T69" fmla="*/ 3 h 194"/>
                <a:gd name="T70" fmla="*/ 0 w 228"/>
                <a:gd name="T71" fmla="*/ 8 h 194"/>
                <a:gd name="T72" fmla="*/ 0 w 228"/>
                <a:gd name="T73" fmla="*/ 16 h 194"/>
                <a:gd name="T74" fmla="*/ 0 w 228"/>
                <a:gd name="T75" fmla="*/ 43 h 194"/>
                <a:gd name="T76" fmla="*/ 0 w 228"/>
                <a:gd name="T77" fmla="*/ 51 h 194"/>
                <a:gd name="T78" fmla="*/ 0 w 228"/>
                <a:gd name="T79" fmla="*/ 61 h 194"/>
                <a:gd name="T80" fmla="*/ 0 w 228"/>
                <a:gd name="T81" fmla="*/ 77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8"/>
                <a:gd name="T124" fmla="*/ 0 h 194"/>
                <a:gd name="T125" fmla="*/ 228 w 228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8" h="194">
                  <a:moveTo>
                    <a:pt x="220" y="48"/>
                  </a:moveTo>
                  <a:lnTo>
                    <a:pt x="226" y="68"/>
                  </a:lnTo>
                  <a:lnTo>
                    <a:pt x="228" y="87"/>
                  </a:lnTo>
                  <a:lnTo>
                    <a:pt x="228" y="105"/>
                  </a:lnTo>
                  <a:lnTo>
                    <a:pt x="226" y="123"/>
                  </a:lnTo>
                  <a:lnTo>
                    <a:pt x="220" y="140"/>
                  </a:lnTo>
                  <a:lnTo>
                    <a:pt x="211" y="155"/>
                  </a:lnTo>
                  <a:lnTo>
                    <a:pt x="198" y="168"/>
                  </a:lnTo>
                  <a:lnTo>
                    <a:pt x="180" y="179"/>
                  </a:lnTo>
                  <a:lnTo>
                    <a:pt x="165" y="185"/>
                  </a:lnTo>
                  <a:lnTo>
                    <a:pt x="150" y="189"/>
                  </a:lnTo>
                  <a:lnTo>
                    <a:pt x="133" y="192"/>
                  </a:lnTo>
                  <a:lnTo>
                    <a:pt x="119" y="194"/>
                  </a:lnTo>
                  <a:lnTo>
                    <a:pt x="102" y="192"/>
                  </a:lnTo>
                  <a:lnTo>
                    <a:pt x="87" y="191"/>
                  </a:lnTo>
                  <a:lnTo>
                    <a:pt x="72" y="188"/>
                  </a:lnTo>
                  <a:lnTo>
                    <a:pt x="59" y="183"/>
                  </a:lnTo>
                  <a:lnTo>
                    <a:pt x="41" y="173"/>
                  </a:lnTo>
                  <a:lnTo>
                    <a:pt x="24" y="161"/>
                  </a:lnTo>
                  <a:lnTo>
                    <a:pt x="13" y="146"/>
                  </a:lnTo>
                  <a:lnTo>
                    <a:pt x="6" y="129"/>
                  </a:lnTo>
                  <a:lnTo>
                    <a:pt x="0" y="111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9" y="54"/>
                  </a:lnTo>
                  <a:lnTo>
                    <a:pt x="15" y="45"/>
                  </a:lnTo>
                  <a:lnTo>
                    <a:pt x="20" y="36"/>
                  </a:lnTo>
                  <a:lnTo>
                    <a:pt x="26" y="29"/>
                  </a:lnTo>
                  <a:lnTo>
                    <a:pt x="33" y="22"/>
                  </a:lnTo>
                  <a:lnTo>
                    <a:pt x="43" y="16"/>
                  </a:lnTo>
                  <a:lnTo>
                    <a:pt x="54" y="9"/>
                  </a:lnTo>
                  <a:lnTo>
                    <a:pt x="69" y="5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32" y="3"/>
                  </a:lnTo>
                  <a:lnTo>
                    <a:pt x="152" y="8"/>
                  </a:lnTo>
                  <a:lnTo>
                    <a:pt x="172" y="16"/>
                  </a:lnTo>
                  <a:lnTo>
                    <a:pt x="189" y="23"/>
                  </a:lnTo>
                  <a:lnTo>
                    <a:pt x="202" y="31"/>
                  </a:lnTo>
                  <a:lnTo>
                    <a:pt x="213" y="40"/>
                  </a:lnTo>
                  <a:lnTo>
                    <a:pt x="22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7A3754E-0950-9AB6-A11D-B95569CB3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2738"/>
              <a:ext cx="144" cy="193"/>
            </a:xfrm>
            <a:custGeom>
              <a:avLst/>
              <a:gdLst>
                <a:gd name="T0" fmla="*/ 1 w 287"/>
                <a:gd name="T1" fmla="*/ 277 h 188"/>
                <a:gd name="T2" fmla="*/ 1 w 287"/>
                <a:gd name="T3" fmla="*/ 281 h 188"/>
                <a:gd name="T4" fmla="*/ 1 w 287"/>
                <a:gd name="T5" fmla="*/ 285 h 188"/>
                <a:gd name="T6" fmla="*/ 1 w 287"/>
                <a:gd name="T7" fmla="*/ 290 h 188"/>
                <a:gd name="T8" fmla="*/ 1 w 287"/>
                <a:gd name="T9" fmla="*/ 300 h 188"/>
                <a:gd name="T10" fmla="*/ 1 w 287"/>
                <a:gd name="T11" fmla="*/ 316 h 188"/>
                <a:gd name="T12" fmla="*/ 1 w 287"/>
                <a:gd name="T13" fmla="*/ 317 h 188"/>
                <a:gd name="T14" fmla="*/ 1 w 287"/>
                <a:gd name="T15" fmla="*/ 314 h 188"/>
                <a:gd name="T16" fmla="*/ 1 w 287"/>
                <a:gd name="T17" fmla="*/ 303 h 188"/>
                <a:gd name="T18" fmla="*/ 1 w 287"/>
                <a:gd name="T19" fmla="*/ 285 h 188"/>
                <a:gd name="T20" fmla="*/ 1 w 287"/>
                <a:gd name="T21" fmla="*/ 268 h 188"/>
                <a:gd name="T22" fmla="*/ 1 w 287"/>
                <a:gd name="T23" fmla="*/ 254 h 188"/>
                <a:gd name="T24" fmla="*/ 1 w 287"/>
                <a:gd name="T25" fmla="*/ 244 h 188"/>
                <a:gd name="T26" fmla="*/ 1 w 287"/>
                <a:gd name="T27" fmla="*/ 220 h 188"/>
                <a:gd name="T28" fmla="*/ 1 w 287"/>
                <a:gd name="T29" fmla="*/ 192 h 188"/>
                <a:gd name="T30" fmla="*/ 1 w 287"/>
                <a:gd name="T31" fmla="*/ 165 h 188"/>
                <a:gd name="T32" fmla="*/ 1 w 287"/>
                <a:gd name="T33" fmla="*/ 133 h 188"/>
                <a:gd name="T34" fmla="*/ 1 w 287"/>
                <a:gd name="T35" fmla="*/ 106 h 188"/>
                <a:gd name="T36" fmla="*/ 0 w 287"/>
                <a:gd name="T37" fmla="*/ 69 h 188"/>
                <a:gd name="T38" fmla="*/ 0 w 287"/>
                <a:gd name="T39" fmla="*/ 42 h 188"/>
                <a:gd name="T40" fmla="*/ 1 w 287"/>
                <a:gd name="T41" fmla="*/ 0 h 188"/>
                <a:gd name="T42" fmla="*/ 1 w 287"/>
                <a:gd name="T43" fmla="*/ 42 h 188"/>
                <a:gd name="T44" fmla="*/ 1 w 287"/>
                <a:gd name="T45" fmla="*/ 73 h 188"/>
                <a:gd name="T46" fmla="*/ 1 w 287"/>
                <a:gd name="T47" fmla="*/ 115 h 188"/>
                <a:gd name="T48" fmla="*/ 1 w 287"/>
                <a:gd name="T49" fmla="*/ 154 h 188"/>
                <a:gd name="T50" fmla="*/ 1 w 287"/>
                <a:gd name="T51" fmla="*/ 188 h 188"/>
                <a:gd name="T52" fmla="*/ 1 w 287"/>
                <a:gd name="T53" fmla="*/ 222 h 188"/>
                <a:gd name="T54" fmla="*/ 1 w 287"/>
                <a:gd name="T55" fmla="*/ 250 h 188"/>
                <a:gd name="T56" fmla="*/ 1 w 287"/>
                <a:gd name="T57" fmla="*/ 277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7"/>
                <a:gd name="T88" fmla="*/ 0 h 188"/>
                <a:gd name="T89" fmla="*/ 287 w 287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7" h="188">
                  <a:moveTo>
                    <a:pt x="237" y="164"/>
                  </a:moveTo>
                  <a:lnTo>
                    <a:pt x="248" y="166"/>
                  </a:lnTo>
                  <a:lnTo>
                    <a:pt x="263" y="169"/>
                  </a:lnTo>
                  <a:lnTo>
                    <a:pt x="276" y="171"/>
                  </a:lnTo>
                  <a:lnTo>
                    <a:pt x="287" y="177"/>
                  </a:lnTo>
                  <a:lnTo>
                    <a:pt x="263" y="187"/>
                  </a:lnTo>
                  <a:lnTo>
                    <a:pt x="239" y="188"/>
                  </a:lnTo>
                  <a:lnTo>
                    <a:pt x="215" y="186"/>
                  </a:lnTo>
                  <a:lnTo>
                    <a:pt x="189" y="179"/>
                  </a:lnTo>
                  <a:lnTo>
                    <a:pt x="165" y="169"/>
                  </a:lnTo>
                  <a:lnTo>
                    <a:pt x="139" y="159"/>
                  </a:lnTo>
                  <a:lnTo>
                    <a:pt x="115" y="151"/>
                  </a:lnTo>
                  <a:lnTo>
                    <a:pt x="93" y="145"/>
                  </a:lnTo>
                  <a:lnTo>
                    <a:pt x="67" y="130"/>
                  </a:lnTo>
                  <a:lnTo>
                    <a:pt x="45" y="114"/>
                  </a:lnTo>
                  <a:lnTo>
                    <a:pt x="28" y="97"/>
                  </a:lnTo>
                  <a:lnTo>
                    <a:pt x="13" y="80"/>
                  </a:lnTo>
                  <a:lnTo>
                    <a:pt x="4" y="62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4" y="0"/>
                  </a:lnTo>
                  <a:lnTo>
                    <a:pt x="30" y="22"/>
                  </a:lnTo>
                  <a:lnTo>
                    <a:pt x="56" y="45"/>
                  </a:lnTo>
                  <a:lnTo>
                    <a:pt x="80" y="68"/>
                  </a:lnTo>
                  <a:lnTo>
                    <a:pt x="106" y="91"/>
                  </a:lnTo>
                  <a:lnTo>
                    <a:pt x="134" y="112"/>
                  </a:lnTo>
                  <a:lnTo>
                    <a:pt x="163" y="131"/>
                  </a:lnTo>
                  <a:lnTo>
                    <a:pt x="198" y="149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D930435-8EBC-87C9-0E23-53E6BB1A9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2749"/>
              <a:ext cx="87" cy="162"/>
            </a:xfrm>
            <a:custGeom>
              <a:avLst/>
              <a:gdLst>
                <a:gd name="T0" fmla="*/ 1 w 172"/>
                <a:gd name="T1" fmla="*/ 70 h 158"/>
                <a:gd name="T2" fmla="*/ 1 w 172"/>
                <a:gd name="T3" fmla="*/ 86 h 158"/>
                <a:gd name="T4" fmla="*/ 1 w 172"/>
                <a:gd name="T5" fmla="*/ 121 h 158"/>
                <a:gd name="T6" fmla="*/ 1 w 172"/>
                <a:gd name="T7" fmla="*/ 165 h 158"/>
                <a:gd name="T8" fmla="*/ 1 w 172"/>
                <a:gd name="T9" fmla="*/ 199 h 158"/>
                <a:gd name="T10" fmla="*/ 1 w 172"/>
                <a:gd name="T11" fmla="*/ 214 h 158"/>
                <a:gd name="T12" fmla="*/ 1 w 172"/>
                <a:gd name="T13" fmla="*/ 227 h 158"/>
                <a:gd name="T14" fmla="*/ 1 w 172"/>
                <a:gd name="T15" fmla="*/ 243 h 158"/>
                <a:gd name="T16" fmla="*/ 1 w 172"/>
                <a:gd name="T17" fmla="*/ 251 h 158"/>
                <a:gd name="T18" fmla="*/ 1 w 172"/>
                <a:gd name="T19" fmla="*/ 256 h 158"/>
                <a:gd name="T20" fmla="*/ 1 w 172"/>
                <a:gd name="T21" fmla="*/ 260 h 158"/>
                <a:gd name="T22" fmla="*/ 1 w 172"/>
                <a:gd name="T23" fmla="*/ 251 h 158"/>
                <a:gd name="T24" fmla="*/ 1 w 172"/>
                <a:gd name="T25" fmla="*/ 238 h 158"/>
                <a:gd name="T26" fmla="*/ 1 w 172"/>
                <a:gd name="T27" fmla="*/ 215 h 158"/>
                <a:gd name="T28" fmla="*/ 1 w 172"/>
                <a:gd name="T29" fmla="*/ 184 h 158"/>
                <a:gd name="T30" fmla="*/ 1 w 172"/>
                <a:gd name="T31" fmla="*/ 147 h 158"/>
                <a:gd name="T32" fmla="*/ 0 w 172"/>
                <a:gd name="T33" fmla="*/ 106 h 158"/>
                <a:gd name="T34" fmla="*/ 1 w 172"/>
                <a:gd name="T35" fmla="*/ 74 h 158"/>
                <a:gd name="T36" fmla="*/ 1 w 172"/>
                <a:gd name="T37" fmla="*/ 47 h 158"/>
                <a:gd name="T38" fmla="*/ 1 w 172"/>
                <a:gd name="T39" fmla="*/ 10 h 158"/>
                <a:gd name="T40" fmla="*/ 1 w 172"/>
                <a:gd name="T41" fmla="*/ 0 h 158"/>
                <a:gd name="T42" fmla="*/ 1 w 172"/>
                <a:gd name="T43" fmla="*/ 0 h 158"/>
                <a:gd name="T44" fmla="*/ 1 w 172"/>
                <a:gd name="T45" fmla="*/ 3 h 158"/>
                <a:gd name="T46" fmla="*/ 1 w 172"/>
                <a:gd name="T47" fmla="*/ 7 h 158"/>
                <a:gd name="T48" fmla="*/ 1 w 172"/>
                <a:gd name="T49" fmla="*/ 14 h 158"/>
                <a:gd name="T50" fmla="*/ 1 w 172"/>
                <a:gd name="T51" fmla="*/ 40 h 158"/>
                <a:gd name="T52" fmla="*/ 1 w 172"/>
                <a:gd name="T53" fmla="*/ 48 h 158"/>
                <a:gd name="T54" fmla="*/ 1 w 172"/>
                <a:gd name="T55" fmla="*/ 57 h 158"/>
                <a:gd name="T56" fmla="*/ 1 w 172"/>
                <a:gd name="T57" fmla="*/ 7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2"/>
                <a:gd name="T88" fmla="*/ 0 h 158"/>
                <a:gd name="T89" fmla="*/ 172 w 172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2" h="158">
                  <a:moveTo>
                    <a:pt x="172" y="45"/>
                  </a:moveTo>
                  <a:lnTo>
                    <a:pt x="172" y="53"/>
                  </a:lnTo>
                  <a:lnTo>
                    <a:pt x="172" y="74"/>
                  </a:lnTo>
                  <a:lnTo>
                    <a:pt x="168" y="99"/>
                  </a:lnTo>
                  <a:lnTo>
                    <a:pt x="163" y="121"/>
                  </a:lnTo>
                  <a:lnTo>
                    <a:pt x="157" y="130"/>
                  </a:lnTo>
                  <a:lnTo>
                    <a:pt x="148" y="138"/>
                  </a:lnTo>
                  <a:lnTo>
                    <a:pt x="135" y="147"/>
                  </a:lnTo>
                  <a:lnTo>
                    <a:pt x="120" y="153"/>
                  </a:lnTo>
                  <a:lnTo>
                    <a:pt x="102" y="156"/>
                  </a:lnTo>
                  <a:lnTo>
                    <a:pt x="85" y="158"/>
                  </a:lnTo>
                  <a:lnTo>
                    <a:pt x="65" y="153"/>
                  </a:lnTo>
                  <a:lnTo>
                    <a:pt x="46" y="144"/>
                  </a:lnTo>
                  <a:lnTo>
                    <a:pt x="18" y="131"/>
                  </a:lnTo>
                  <a:lnTo>
                    <a:pt x="7" y="112"/>
                  </a:lnTo>
                  <a:lnTo>
                    <a:pt x="2" y="90"/>
                  </a:lnTo>
                  <a:lnTo>
                    <a:pt x="0" y="64"/>
                  </a:lnTo>
                  <a:lnTo>
                    <a:pt x="7" y="47"/>
                  </a:lnTo>
                  <a:lnTo>
                    <a:pt x="16" y="27"/>
                  </a:lnTo>
                  <a:lnTo>
                    <a:pt x="29" y="10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96" y="3"/>
                  </a:lnTo>
                  <a:lnTo>
                    <a:pt x="115" y="7"/>
                  </a:lnTo>
                  <a:lnTo>
                    <a:pt x="133" y="14"/>
                  </a:lnTo>
                  <a:lnTo>
                    <a:pt x="146" y="20"/>
                  </a:lnTo>
                  <a:lnTo>
                    <a:pt x="159" y="28"/>
                  </a:lnTo>
                  <a:lnTo>
                    <a:pt x="166" y="37"/>
                  </a:lnTo>
                  <a:lnTo>
                    <a:pt x="17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6B89F322-441B-0DB0-318E-4D7512E81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743"/>
              <a:ext cx="126" cy="205"/>
            </a:xfrm>
            <a:custGeom>
              <a:avLst/>
              <a:gdLst>
                <a:gd name="T0" fmla="*/ 1 w 252"/>
                <a:gd name="T1" fmla="*/ 119 h 200"/>
                <a:gd name="T2" fmla="*/ 1 w 252"/>
                <a:gd name="T3" fmla="*/ 127 h 200"/>
                <a:gd name="T4" fmla="*/ 1 w 252"/>
                <a:gd name="T5" fmla="*/ 146 h 200"/>
                <a:gd name="T6" fmla="*/ 1 w 252"/>
                <a:gd name="T7" fmla="*/ 176 h 200"/>
                <a:gd name="T8" fmla="*/ 1 w 252"/>
                <a:gd name="T9" fmla="*/ 210 h 200"/>
                <a:gd name="T10" fmla="*/ 1 w 252"/>
                <a:gd name="T11" fmla="*/ 245 h 200"/>
                <a:gd name="T12" fmla="*/ 1 w 252"/>
                <a:gd name="T13" fmla="*/ 279 h 200"/>
                <a:gd name="T14" fmla="*/ 1 w 252"/>
                <a:gd name="T15" fmla="*/ 308 h 200"/>
                <a:gd name="T16" fmla="*/ 1 w 252"/>
                <a:gd name="T17" fmla="*/ 327 h 200"/>
                <a:gd name="T18" fmla="*/ 1 w 252"/>
                <a:gd name="T19" fmla="*/ 327 h 200"/>
                <a:gd name="T20" fmla="*/ 1 w 252"/>
                <a:gd name="T21" fmla="*/ 326 h 200"/>
                <a:gd name="T22" fmla="*/ 1 w 252"/>
                <a:gd name="T23" fmla="*/ 318 h 200"/>
                <a:gd name="T24" fmla="*/ 1 w 252"/>
                <a:gd name="T25" fmla="*/ 308 h 200"/>
                <a:gd name="T26" fmla="*/ 1 w 252"/>
                <a:gd name="T27" fmla="*/ 298 h 200"/>
                <a:gd name="T28" fmla="*/ 1 w 252"/>
                <a:gd name="T29" fmla="*/ 279 h 200"/>
                <a:gd name="T30" fmla="*/ 1 w 252"/>
                <a:gd name="T31" fmla="*/ 261 h 200"/>
                <a:gd name="T32" fmla="*/ 1 w 252"/>
                <a:gd name="T33" fmla="*/ 243 h 200"/>
                <a:gd name="T34" fmla="*/ 0 w 252"/>
                <a:gd name="T35" fmla="*/ 195 h 200"/>
                <a:gd name="T36" fmla="*/ 0 w 252"/>
                <a:gd name="T37" fmla="*/ 136 h 200"/>
                <a:gd name="T38" fmla="*/ 1 w 252"/>
                <a:gd name="T39" fmla="*/ 83 h 200"/>
                <a:gd name="T40" fmla="*/ 1 w 252"/>
                <a:gd name="T41" fmla="*/ 48 h 200"/>
                <a:gd name="T42" fmla="*/ 1 w 252"/>
                <a:gd name="T43" fmla="*/ 11 h 200"/>
                <a:gd name="T44" fmla="*/ 1 w 252"/>
                <a:gd name="T45" fmla="*/ 3 h 200"/>
                <a:gd name="T46" fmla="*/ 1 w 252"/>
                <a:gd name="T47" fmla="*/ 0 h 200"/>
                <a:gd name="T48" fmla="*/ 1 w 252"/>
                <a:gd name="T49" fmla="*/ 5 h 200"/>
                <a:gd name="T50" fmla="*/ 1 w 252"/>
                <a:gd name="T51" fmla="*/ 15 h 200"/>
                <a:gd name="T52" fmla="*/ 1 w 252"/>
                <a:gd name="T53" fmla="*/ 51 h 200"/>
                <a:gd name="T54" fmla="*/ 1 w 252"/>
                <a:gd name="T55" fmla="*/ 79 h 200"/>
                <a:gd name="T56" fmla="*/ 1 w 252"/>
                <a:gd name="T57" fmla="*/ 119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200"/>
                <a:gd name="T89" fmla="*/ 252 w 252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200">
                  <a:moveTo>
                    <a:pt x="240" y="73"/>
                  </a:moveTo>
                  <a:lnTo>
                    <a:pt x="242" y="78"/>
                  </a:lnTo>
                  <a:lnTo>
                    <a:pt x="246" y="90"/>
                  </a:lnTo>
                  <a:lnTo>
                    <a:pt x="252" y="107"/>
                  </a:lnTo>
                  <a:lnTo>
                    <a:pt x="252" y="128"/>
                  </a:lnTo>
                  <a:lnTo>
                    <a:pt x="246" y="149"/>
                  </a:lnTo>
                  <a:lnTo>
                    <a:pt x="233" y="171"/>
                  </a:lnTo>
                  <a:lnTo>
                    <a:pt x="209" y="188"/>
                  </a:lnTo>
                  <a:lnTo>
                    <a:pt x="170" y="200"/>
                  </a:lnTo>
                  <a:lnTo>
                    <a:pt x="146" y="200"/>
                  </a:lnTo>
                  <a:lnTo>
                    <a:pt x="122" y="199"/>
                  </a:lnTo>
                  <a:lnTo>
                    <a:pt x="98" y="194"/>
                  </a:lnTo>
                  <a:lnTo>
                    <a:pt x="76" y="188"/>
                  </a:lnTo>
                  <a:lnTo>
                    <a:pt x="55" y="181"/>
                  </a:lnTo>
                  <a:lnTo>
                    <a:pt x="37" y="171"/>
                  </a:lnTo>
                  <a:lnTo>
                    <a:pt x="24" y="160"/>
                  </a:lnTo>
                  <a:lnTo>
                    <a:pt x="16" y="148"/>
                  </a:lnTo>
                  <a:lnTo>
                    <a:pt x="0" y="119"/>
                  </a:lnTo>
                  <a:lnTo>
                    <a:pt x="0" y="84"/>
                  </a:lnTo>
                  <a:lnTo>
                    <a:pt x="11" y="52"/>
                  </a:lnTo>
                  <a:lnTo>
                    <a:pt x="31" y="28"/>
                  </a:lnTo>
                  <a:lnTo>
                    <a:pt x="61" y="11"/>
                  </a:lnTo>
                  <a:lnTo>
                    <a:pt x="96" y="3"/>
                  </a:lnTo>
                  <a:lnTo>
                    <a:pt x="131" y="0"/>
                  </a:lnTo>
                  <a:lnTo>
                    <a:pt x="165" y="5"/>
                  </a:lnTo>
                  <a:lnTo>
                    <a:pt x="196" y="15"/>
                  </a:lnTo>
                  <a:lnTo>
                    <a:pt x="220" y="31"/>
                  </a:lnTo>
                  <a:lnTo>
                    <a:pt x="235" y="50"/>
                  </a:lnTo>
                  <a:lnTo>
                    <a:pt x="24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47CF9E0-E531-A449-EC9C-0E3FA472F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2763"/>
              <a:ext cx="95" cy="156"/>
            </a:xfrm>
            <a:custGeom>
              <a:avLst/>
              <a:gdLst>
                <a:gd name="T0" fmla="*/ 0 w 191"/>
                <a:gd name="T1" fmla="*/ 70 h 152"/>
                <a:gd name="T2" fmla="*/ 0 w 191"/>
                <a:gd name="T3" fmla="*/ 115 h 152"/>
                <a:gd name="T4" fmla="*/ 0 w 191"/>
                <a:gd name="T5" fmla="*/ 163 h 152"/>
                <a:gd name="T6" fmla="*/ 0 w 191"/>
                <a:gd name="T7" fmla="*/ 203 h 152"/>
                <a:gd name="T8" fmla="*/ 0 w 191"/>
                <a:gd name="T9" fmla="*/ 234 h 152"/>
                <a:gd name="T10" fmla="*/ 0 w 191"/>
                <a:gd name="T11" fmla="*/ 243 h 152"/>
                <a:gd name="T12" fmla="*/ 0 w 191"/>
                <a:gd name="T13" fmla="*/ 250 h 152"/>
                <a:gd name="T14" fmla="*/ 0 w 191"/>
                <a:gd name="T15" fmla="*/ 255 h 152"/>
                <a:gd name="T16" fmla="*/ 0 w 191"/>
                <a:gd name="T17" fmla="*/ 255 h 152"/>
                <a:gd name="T18" fmla="*/ 0 w 191"/>
                <a:gd name="T19" fmla="*/ 244 h 152"/>
                <a:gd name="T20" fmla="*/ 0 w 191"/>
                <a:gd name="T21" fmla="*/ 226 h 152"/>
                <a:gd name="T22" fmla="*/ 0 w 191"/>
                <a:gd name="T23" fmla="*/ 194 h 152"/>
                <a:gd name="T24" fmla="*/ 0 w 191"/>
                <a:gd name="T25" fmla="*/ 149 h 152"/>
                <a:gd name="T26" fmla="*/ 0 w 191"/>
                <a:gd name="T27" fmla="*/ 130 h 152"/>
                <a:gd name="T28" fmla="*/ 0 w 191"/>
                <a:gd name="T29" fmla="*/ 111 h 152"/>
                <a:gd name="T30" fmla="*/ 0 w 191"/>
                <a:gd name="T31" fmla="*/ 88 h 152"/>
                <a:gd name="T32" fmla="*/ 0 w 191"/>
                <a:gd name="T33" fmla="*/ 59 h 152"/>
                <a:gd name="T34" fmla="*/ 0 w 191"/>
                <a:gd name="T35" fmla="*/ 45 h 152"/>
                <a:gd name="T36" fmla="*/ 0 w 191"/>
                <a:gd name="T37" fmla="*/ 13 h 152"/>
                <a:gd name="T38" fmla="*/ 0 w 191"/>
                <a:gd name="T39" fmla="*/ 4 h 152"/>
                <a:gd name="T40" fmla="*/ 0 w 191"/>
                <a:gd name="T41" fmla="*/ 0 h 152"/>
                <a:gd name="T42" fmla="*/ 0 w 191"/>
                <a:gd name="T43" fmla="*/ 0 h 152"/>
                <a:gd name="T44" fmla="*/ 0 w 191"/>
                <a:gd name="T45" fmla="*/ 3 h 152"/>
                <a:gd name="T46" fmla="*/ 0 w 191"/>
                <a:gd name="T47" fmla="*/ 7 h 152"/>
                <a:gd name="T48" fmla="*/ 0 w 191"/>
                <a:gd name="T49" fmla="*/ 13 h 152"/>
                <a:gd name="T50" fmla="*/ 0 w 191"/>
                <a:gd name="T51" fmla="*/ 40 h 152"/>
                <a:gd name="T52" fmla="*/ 0 w 191"/>
                <a:gd name="T53" fmla="*/ 49 h 152"/>
                <a:gd name="T54" fmla="*/ 0 w 191"/>
                <a:gd name="T55" fmla="*/ 56 h 152"/>
                <a:gd name="T56" fmla="*/ 0 w 191"/>
                <a:gd name="T57" fmla="*/ 7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1"/>
                <a:gd name="T88" fmla="*/ 0 h 152"/>
                <a:gd name="T89" fmla="*/ 191 w 191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1" h="152">
                  <a:moveTo>
                    <a:pt x="180" y="44"/>
                  </a:moveTo>
                  <a:lnTo>
                    <a:pt x="189" y="69"/>
                  </a:lnTo>
                  <a:lnTo>
                    <a:pt x="191" y="96"/>
                  </a:lnTo>
                  <a:lnTo>
                    <a:pt x="185" y="121"/>
                  </a:lnTo>
                  <a:lnTo>
                    <a:pt x="171" y="139"/>
                  </a:lnTo>
                  <a:lnTo>
                    <a:pt x="158" y="145"/>
                  </a:lnTo>
                  <a:lnTo>
                    <a:pt x="135" y="150"/>
                  </a:lnTo>
                  <a:lnTo>
                    <a:pt x="111" y="152"/>
                  </a:lnTo>
                  <a:lnTo>
                    <a:pt x="84" y="152"/>
                  </a:lnTo>
                  <a:lnTo>
                    <a:pt x="58" y="146"/>
                  </a:lnTo>
                  <a:lnTo>
                    <a:pt x="32" y="134"/>
                  </a:lnTo>
                  <a:lnTo>
                    <a:pt x="13" y="116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6"/>
                  </a:lnTo>
                  <a:lnTo>
                    <a:pt x="8" y="53"/>
                  </a:lnTo>
                  <a:lnTo>
                    <a:pt x="17" y="38"/>
                  </a:lnTo>
                  <a:lnTo>
                    <a:pt x="28" y="25"/>
                  </a:lnTo>
                  <a:lnTo>
                    <a:pt x="43" y="13"/>
                  </a:lnTo>
                  <a:lnTo>
                    <a:pt x="61" y="4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9" y="3"/>
                  </a:lnTo>
                  <a:lnTo>
                    <a:pt x="135" y="7"/>
                  </a:lnTo>
                  <a:lnTo>
                    <a:pt x="148" y="13"/>
                  </a:lnTo>
                  <a:lnTo>
                    <a:pt x="159" y="20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EC20F684-9034-46CD-589B-1F4FD170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795"/>
              <a:ext cx="42" cy="66"/>
            </a:xfrm>
            <a:custGeom>
              <a:avLst/>
              <a:gdLst>
                <a:gd name="T0" fmla="*/ 1 w 83"/>
                <a:gd name="T1" fmla="*/ 105 h 64"/>
                <a:gd name="T2" fmla="*/ 1 w 83"/>
                <a:gd name="T3" fmla="*/ 109 h 64"/>
                <a:gd name="T4" fmla="*/ 1 w 83"/>
                <a:gd name="T5" fmla="*/ 114 h 64"/>
                <a:gd name="T6" fmla="*/ 1 w 83"/>
                <a:gd name="T7" fmla="*/ 116 h 64"/>
                <a:gd name="T8" fmla="*/ 1 w 83"/>
                <a:gd name="T9" fmla="*/ 114 h 64"/>
                <a:gd name="T10" fmla="*/ 1 w 83"/>
                <a:gd name="T11" fmla="*/ 114 h 64"/>
                <a:gd name="T12" fmla="*/ 1 w 83"/>
                <a:gd name="T13" fmla="*/ 112 h 64"/>
                <a:gd name="T14" fmla="*/ 1 w 83"/>
                <a:gd name="T15" fmla="*/ 108 h 64"/>
                <a:gd name="T16" fmla="*/ 1 w 83"/>
                <a:gd name="T17" fmla="*/ 106 h 64"/>
                <a:gd name="T18" fmla="*/ 0 w 83"/>
                <a:gd name="T19" fmla="*/ 73 h 64"/>
                <a:gd name="T20" fmla="*/ 1 w 83"/>
                <a:gd name="T21" fmla="*/ 46 h 64"/>
                <a:gd name="T22" fmla="*/ 1 w 83"/>
                <a:gd name="T23" fmla="*/ 14 h 64"/>
                <a:gd name="T24" fmla="*/ 1 w 83"/>
                <a:gd name="T25" fmla="*/ 0 h 64"/>
                <a:gd name="T26" fmla="*/ 1 w 83"/>
                <a:gd name="T27" fmla="*/ 6 h 64"/>
                <a:gd name="T28" fmla="*/ 1 w 83"/>
                <a:gd name="T29" fmla="*/ 37 h 64"/>
                <a:gd name="T30" fmla="*/ 1 w 83"/>
                <a:gd name="T31" fmla="*/ 59 h 64"/>
                <a:gd name="T32" fmla="*/ 1 w 83"/>
                <a:gd name="T33" fmla="*/ 10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4"/>
                <a:gd name="T53" fmla="*/ 83 w 8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4">
                  <a:moveTo>
                    <a:pt x="83" y="57"/>
                  </a:moveTo>
                  <a:lnTo>
                    <a:pt x="76" y="60"/>
                  </a:lnTo>
                  <a:lnTo>
                    <a:pt x="67" y="63"/>
                  </a:lnTo>
                  <a:lnTo>
                    <a:pt x="59" y="64"/>
                  </a:lnTo>
                  <a:lnTo>
                    <a:pt x="50" y="63"/>
                  </a:lnTo>
                  <a:lnTo>
                    <a:pt x="41" y="63"/>
                  </a:lnTo>
                  <a:lnTo>
                    <a:pt x="30" y="62"/>
                  </a:lnTo>
                  <a:lnTo>
                    <a:pt x="20" y="59"/>
                  </a:lnTo>
                  <a:lnTo>
                    <a:pt x="9" y="58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9" y="14"/>
                  </a:lnTo>
                  <a:lnTo>
                    <a:pt x="37" y="0"/>
                  </a:lnTo>
                  <a:lnTo>
                    <a:pt x="65" y="6"/>
                  </a:lnTo>
                  <a:lnTo>
                    <a:pt x="80" y="17"/>
                  </a:lnTo>
                  <a:lnTo>
                    <a:pt x="83" y="34"/>
                  </a:lnTo>
                  <a:lnTo>
                    <a:pt x="8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3D3ABB9C-31D8-84A7-5280-71B1AC43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06"/>
              <a:ext cx="44" cy="66"/>
            </a:xfrm>
            <a:custGeom>
              <a:avLst/>
              <a:gdLst>
                <a:gd name="T0" fmla="*/ 1 w 87"/>
                <a:gd name="T1" fmla="*/ 15 h 64"/>
                <a:gd name="T2" fmla="*/ 1 w 87"/>
                <a:gd name="T3" fmla="*/ 45 h 64"/>
                <a:gd name="T4" fmla="*/ 1 w 87"/>
                <a:gd name="T5" fmla="*/ 61 h 64"/>
                <a:gd name="T6" fmla="*/ 1 w 87"/>
                <a:gd name="T7" fmla="*/ 77 h 64"/>
                <a:gd name="T8" fmla="*/ 1 w 87"/>
                <a:gd name="T9" fmla="*/ 96 h 64"/>
                <a:gd name="T10" fmla="*/ 1 w 87"/>
                <a:gd name="T11" fmla="*/ 105 h 64"/>
                <a:gd name="T12" fmla="*/ 1 w 87"/>
                <a:gd name="T13" fmla="*/ 111 h 64"/>
                <a:gd name="T14" fmla="*/ 1 w 87"/>
                <a:gd name="T15" fmla="*/ 116 h 64"/>
                <a:gd name="T16" fmla="*/ 1 w 87"/>
                <a:gd name="T17" fmla="*/ 116 h 64"/>
                <a:gd name="T18" fmla="*/ 1 w 87"/>
                <a:gd name="T19" fmla="*/ 102 h 64"/>
                <a:gd name="T20" fmla="*/ 0 w 87"/>
                <a:gd name="T21" fmla="*/ 67 h 64"/>
                <a:gd name="T22" fmla="*/ 0 w 87"/>
                <a:gd name="T23" fmla="*/ 44 h 64"/>
                <a:gd name="T24" fmla="*/ 1 w 87"/>
                <a:gd name="T25" fmla="*/ 37 h 64"/>
                <a:gd name="T26" fmla="*/ 1 w 87"/>
                <a:gd name="T27" fmla="*/ 9 h 64"/>
                <a:gd name="T28" fmla="*/ 1 w 87"/>
                <a:gd name="T29" fmla="*/ 3 h 64"/>
                <a:gd name="T30" fmla="*/ 1 w 87"/>
                <a:gd name="T31" fmla="*/ 1 h 64"/>
                <a:gd name="T32" fmla="*/ 1 w 87"/>
                <a:gd name="T33" fmla="*/ 0 h 64"/>
                <a:gd name="T34" fmla="*/ 1 w 87"/>
                <a:gd name="T35" fmla="*/ 1 h 64"/>
                <a:gd name="T36" fmla="*/ 1 w 87"/>
                <a:gd name="T37" fmla="*/ 3 h 64"/>
                <a:gd name="T38" fmla="*/ 1 w 87"/>
                <a:gd name="T39" fmla="*/ 8 h 64"/>
                <a:gd name="T40" fmla="*/ 1 w 87"/>
                <a:gd name="T41" fmla="*/ 15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64"/>
                <a:gd name="T65" fmla="*/ 87 w 87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64">
                  <a:moveTo>
                    <a:pt x="87" y="15"/>
                  </a:moveTo>
                  <a:lnTo>
                    <a:pt x="87" y="25"/>
                  </a:lnTo>
                  <a:lnTo>
                    <a:pt x="87" y="35"/>
                  </a:lnTo>
                  <a:lnTo>
                    <a:pt x="85" y="43"/>
                  </a:lnTo>
                  <a:lnTo>
                    <a:pt x="79" y="51"/>
                  </a:lnTo>
                  <a:lnTo>
                    <a:pt x="72" y="57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33" y="64"/>
                  </a:lnTo>
                  <a:lnTo>
                    <a:pt x="9" y="55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9"/>
                  </a:lnTo>
                  <a:lnTo>
                    <a:pt x="11" y="3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3" y="3"/>
                  </a:lnTo>
                  <a:lnTo>
                    <a:pt x="76" y="8"/>
                  </a:lnTo>
                  <a:lnTo>
                    <a:pt x="8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4F34C8F2-2E1A-7E9A-592F-641B177F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904"/>
              <a:ext cx="104" cy="289"/>
            </a:xfrm>
            <a:custGeom>
              <a:avLst/>
              <a:gdLst>
                <a:gd name="T0" fmla="*/ 0 w 207"/>
                <a:gd name="T1" fmla="*/ 156 h 281"/>
                <a:gd name="T2" fmla="*/ 1 w 207"/>
                <a:gd name="T3" fmla="*/ 122 h 281"/>
                <a:gd name="T4" fmla="*/ 1 w 207"/>
                <a:gd name="T5" fmla="*/ 101 h 281"/>
                <a:gd name="T6" fmla="*/ 1 w 207"/>
                <a:gd name="T7" fmla="*/ 77 h 281"/>
                <a:gd name="T8" fmla="*/ 1 w 207"/>
                <a:gd name="T9" fmla="*/ 55 h 281"/>
                <a:gd name="T10" fmla="*/ 1 w 207"/>
                <a:gd name="T11" fmla="*/ 45 h 281"/>
                <a:gd name="T12" fmla="*/ 1 w 207"/>
                <a:gd name="T13" fmla="*/ 17 h 281"/>
                <a:gd name="T14" fmla="*/ 1 w 207"/>
                <a:gd name="T15" fmla="*/ 11 h 281"/>
                <a:gd name="T16" fmla="*/ 1 w 207"/>
                <a:gd name="T17" fmla="*/ 6 h 281"/>
                <a:gd name="T18" fmla="*/ 1 w 207"/>
                <a:gd name="T19" fmla="*/ 0 h 281"/>
                <a:gd name="T20" fmla="*/ 1 w 207"/>
                <a:gd name="T21" fmla="*/ 6 h 281"/>
                <a:gd name="T22" fmla="*/ 1 w 207"/>
                <a:gd name="T23" fmla="*/ 40 h 281"/>
                <a:gd name="T24" fmla="*/ 1 w 207"/>
                <a:gd name="T25" fmla="*/ 69 h 281"/>
                <a:gd name="T26" fmla="*/ 1 w 207"/>
                <a:gd name="T27" fmla="*/ 115 h 281"/>
                <a:gd name="T28" fmla="*/ 1 w 207"/>
                <a:gd name="T29" fmla="*/ 165 h 281"/>
                <a:gd name="T30" fmla="*/ 1 w 207"/>
                <a:gd name="T31" fmla="*/ 212 h 281"/>
                <a:gd name="T32" fmla="*/ 1 w 207"/>
                <a:gd name="T33" fmla="*/ 252 h 281"/>
                <a:gd name="T34" fmla="*/ 1 w 207"/>
                <a:gd name="T35" fmla="*/ 265 h 281"/>
                <a:gd name="T36" fmla="*/ 1 w 207"/>
                <a:gd name="T37" fmla="*/ 299 h 281"/>
                <a:gd name="T38" fmla="*/ 1 w 207"/>
                <a:gd name="T39" fmla="*/ 346 h 281"/>
                <a:gd name="T40" fmla="*/ 1 w 207"/>
                <a:gd name="T41" fmla="*/ 394 h 281"/>
                <a:gd name="T42" fmla="*/ 1 w 207"/>
                <a:gd name="T43" fmla="*/ 441 h 281"/>
                <a:gd name="T44" fmla="*/ 1 w 207"/>
                <a:gd name="T45" fmla="*/ 476 h 281"/>
                <a:gd name="T46" fmla="*/ 1 w 207"/>
                <a:gd name="T47" fmla="*/ 493 h 281"/>
                <a:gd name="T48" fmla="*/ 1 w 207"/>
                <a:gd name="T49" fmla="*/ 480 h 281"/>
                <a:gd name="T50" fmla="*/ 1 w 207"/>
                <a:gd name="T51" fmla="*/ 458 h 281"/>
                <a:gd name="T52" fmla="*/ 1 w 207"/>
                <a:gd name="T53" fmla="*/ 428 h 281"/>
                <a:gd name="T54" fmla="*/ 1 w 207"/>
                <a:gd name="T55" fmla="*/ 394 h 281"/>
                <a:gd name="T56" fmla="*/ 1 w 207"/>
                <a:gd name="T57" fmla="*/ 356 h 281"/>
                <a:gd name="T58" fmla="*/ 1 w 207"/>
                <a:gd name="T59" fmla="*/ 310 h 281"/>
                <a:gd name="T60" fmla="*/ 1 w 207"/>
                <a:gd name="T61" fmla="*/ 261 h 281"/>
                <a:gd name="T62" fmla="*/ 1 w 207"/>
                <a:gd name="T63" fmla="*/ 213 h 281"/>
                <a:gd name="T64" fmla="*/ 0 w 207"/>
                <a:gd name="T65" fmla="*/ 156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281"/>
                <a:gd name="T101" fmla="*/ 207 w 207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281">
                  <a:moveTo>
                    <a:pt x="0" y="88"/>
                  </a:moveTo>
                  <a:lnTo>
                    <a:pt x="2" y="71"/>
                  </a:lnTo>
                  <a:lnTo>
                    <a:pt x="4" y="57"/>
                  </a:lnTo>
                  <a:lnTo>
                    <a:pt x="9" y="45"/>
                  </a:lnTo>
                  <a:lnTo>
                    <a:pt x="17" y="34"/>
                  </a:lnTo>
                  <a:lnTo>
                    <a:pt x="26" y="25"/>
                  </a:lnTo>
                  <a:lnTo>
                    <a:pt x="35" y="17"/>
                  </a:lnTo>
                  <a:lnTo>
                    <a:pt x="46" y="11"/>
                  </a:lnTo>
                  <a:lnTo>
                    <a:pt x="59" y="6"/>
                  </a:lnTo>
                  <a:lnTo>
                    <a:pt x="104" y="0"/>
                  </a:lnTo>
                  <a:lnTo>
                    <a:pt x="137" y="6"/>
                  </a:lnTo>
                  <a:lnTo>
                    <a:pt x="159" y="20"/>
                  </a:lnTo>
                  <a:lnTo>
                    <a:pt x="176" y="41"/>
                  </a:lnTo>
                  <a:lnTo>
                    <a:pt x="185" y="66"/>
                  </a:lnTo>
                  <a:lnTo>
                    <a:pt x="191" y="94"/>
                  </a:lnTo>
                  <a:lnTo>
                    <a:pt x="196" y="120"/>
                  </a:lnTo>
                  <a:lnTo>
                    <a:pt x="204" y="144"/>
                  </a:lnTo>
                  <a:lnTo>
                    <a:pt x="205" y="151"/>
                  </a:lnTo>
                  <a:lnTo>
                    <a:pt x="207" y="171"/>
                  </a:lnTo>
                  <a:lnTo>
                    <a:pt x="207" y="197"/>
                  </a:lnTo>
                  <a:lnTo>
                    <a:pt x="205" y="225"/>
                  </a:lnTo>
                  <a:lnTo>
                    <a:pt x="196" y="252"/>
                  </a:lnTo>
                  <a:lnTo>
                    <a:pt x="179" y="272"/>
                  </a:lnTo>
                  <a:lnTo>
                    <a:pt x="154" y="281"/>
                  </a:lnTo>
                  <a:lnTo>
                    <a:pt x="113" y="274"/>
                  </a:lnTo>
                  <a:lnTo>
                    <a:pt x="85" y="261"/>
                  </a:lnTo>
                  <a:lnTo>
                    <a:pt x="61" y="244"/>
                  </a:lnTo>
                  <a:lnTo>
                    <a:pt x="41" y="225"/>
                  </a:lnTo>
                  <a:lnTo>
                    <a:pt x="26" y="203"/>
                  </a:lnTo>
                  <a:lnTo>
                    <a:pt x="15" y="178"/>
                  </a:lnTo>
                  <a:lnTo>
                    <a:pt x="5" y="150"/>
                  </a:lnTo>
                  <a:lnTo>
                    <a:pt x="2" y="12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9DC4CE9E-14C6-60F0-D245-E19AEA10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937"/>
              <a:ext cx="186" cy="430"/>
            </a:xfrm>
            <a:custGeom>
              <a:avLst/>
              <a:gdLst>
                <a:gd name="T0" fmla="*/ 1 w 372"/>
                <a:gd name="T1" fmla="*/ 199 h 419"/>
                <a:gd name="T2" fmla="*/ 1 w 372"/>
                <a:gd name="T3" fmla="*/ 300 h 419"/>
                <a:gd name="T4" fmla="*/ 1 w 372"/>
                <a:gd name="T5" fmla="*/ 387 h 419"/>
                <a:gd name="T6" fmla="*/ 1 w 372"/>
                <a:gd name="T7" fmla="*/ 473 h 419"/>
                <a:gd name="T8" fmla="*/ 1 w 372"/>
                <a:gd name="T9" fmla="*/ 533 h 419"/>
                <a:gd name="T10" fmla="*/ 1 w 372"/>
                <a:gd name="T11" fmla="*/ 596 h 419"/>
                <a:gd name="T12" fmla="*/ 1 w 372"/>
                <a:gd name="T13" fmla="*/ 641 h 419"/>
                <a:gd name="T14" fmla="*/ 1 w 372"/>
                <a:gd name="T15" fmla="*/ 674 h 419"/>
                <a:gd name="T16" fmla="*/ 1 w 372"/>
                <a:gd name="T17" fmla="*/ 701 h 419"/>
                <a:gd name="T18" fmla="*/ 1 w 372"/>
                <a:gd name="T19" fmla="*/ 700 h 419"/>
                <a:gd name="T20" fmla="*/ 1 w 372"/>
                <a:gd name="T21" fmla="*/ 683 h 419"/>
                <a:gd name="T22" fmla="*/ 1 w 372"/>
                <a:gd name="T23" fmla="*/ 661 h 419"/>
                <a:gd name="T24" fmla="*/ 1 w 372"/>
                <a:gd name="T25" fmla="*/ 636 h 419"/>
                <a:gd name="T26" fmla="*/ 1 w 372"/>
                <a:gd name="T27" fmla="*/ 599 h 419"/>
                <a:gd name="T28" fmla="*/ 1 w 372"/>
                <a:gd name="T29" fmla="*/ 559 h 419"/>
                <a:gd name="T30" fmla="*/ 1 w 372"/>
                <a:gd name="T31" fmla="*/ 519 h 419"/>
                <a:gd name="T32" fmla="*/ 1 w 372"/>
                <a:gd name="T33" fmla="*/ 471 h 419"/>
                <a:gd name="T34" fmla="*/ 1 w 372"/>
                <a:gd name="T35" fmla="*/ 429 h 419"/>
                <a:gd name="T36" fmla="*/ 1 w 372"/>
                <a:gd name="T37" fmla="*/ 396 h 419"/>
                <a:gd name="T38" fmla="*/ 1 w 372"/>
                <a:gd name="T39" fmla="*/ 355 h 419"/>
                <a:gd name="T40" fmla="*/ 1 w 372"/>
                <a:gd name="T41" fmla="*/ 319 h 419"/>
                <a:gd name="T42" fmla="*/ 1 w 372"/>
                <a:gd name="T43" fmla="*/ 307 h 419"/>
                <a:gd name="T44" fmla="*/ 1 w 372"/>
                <a:gd name="T45" fmla="*/ 323 h 419"/>
                <a:gd name="T46" fmla="*/ 1 w 372"/>
                <a:gd name="T47" fmla="*/ 333 h 419"/>
                <a:gd name="T48" fmla="*/ 1 w 372"/>
                <a:gd name="T49" fmla="*/ 339 h 419"/>
                <a:gd name="T50" fmla="*/ 1 w 372"/>
                <a:gd name="T51" fmla="*/ 354 h 419"/>
                <a:gd name="T52" fmla="*/ 1 w 372"/>
                <a:gd name="T53" fmla="*/ 374 h 419"/>
                <a:gd name="T54" fmla="*/ 1 w 372"/>
                <a:gd name="T55" fmla="*/ 386 h 419"/>
                <a:gd name="T56" fmla="*/ 1 w 372"/>
                <a:gd name="T57" fmla="*/ 387 h 419"/>
                <a:gd name="T58" fmla="*/ 1 w 372"/>
                <a:gd name="T59" fmla="*/ 384 h 419"/>
                <a:gd name="T60" fmla="*/ 1 w 372"/>
                <a:gd name="T61" fmla="*/ 372 h 419"/>
                <a:gd name="T62" fmla="*/ 1 w 372"/>
                <a:gd name="T63" fmla="*/ 316 h 419"/>
                <a:gd name="T64" fmla="*/ 1 w 372"/>
                <a:gd name="T65" fmla="*/ 259 h 419"/>
                <a:gd name="T66" fmla="*/ 1 w 372"/>
                <a:gd name="T67" fmla="*/ 238 h 419"/>
                <a:gd name="T68" fmla="*/ 1 w 372"/>
                <a:gd name="T69" fmla="*/ 231 h 419"/>
                <a:gd name="T70" fmla="*/ 1 w 372"/>
                <a:gd name="T71" fmla="*/ 224 h 419"/>
                <a:gd name="T72" fmla="*/ 1 w 372"/>
                <a:gd name="T73" fmla="*/ 210 h 419"/>
                <a:gd name="T74" fmla="*/ 1 w 372"/>
                <a:gd name="T75" fmla="*/ 187 h 419"/>
                <a:gd name="T76" fmla="*/ 1 w 372"/>
                <a:gd name="T77" fmla="*/ 182 h 419"/>
                <a:gd name="T78" fmla="*/ 1 w 372"/>
                <a:gd name="T79" fmla="*/ 192 h 419"/>
                <a:gd name="T80" fmla="*/ 1 w 372"/>
                <a:gd name="T81" fmla="*/ 204 h 419"/>
                <a:gd name="T82" fmla="*/ 1 w 372"/>
                <a:gd name="T83" fmla="*/ 189 h 419"/>
                <a:gd name="T84" fmla="*/ 1 w 372"/>
                <a:gd name="T85" fmla="*/ 133 h 419"/>
                <a:gd name="T86" fmla="*/ 1 w 372"/>
                <a:gd name="T87" fmla="*/ 120 h 419"/>
                <a:gd name="T88" fmla="*/ 1 w 372"/>
                <a:gd name="T89" fmla="*/ 106 h 419"/>
                <a:gd name="T90" fmla="*/ 1 w 372"/>
                <a:gd name="T91" fmla="*/ 72 h 419"/>
                <a:gd name="T92" fmla="*/ 1 w 372"/>
                <a:gd name="T93" fmla="*/ 62 h 419"/>
                <a:gd name="T94" fmla="*/ 1 w 372"/>
                <a:gd name="T95" fmla="*/ 72 h 419"/>
                <a:gd name="T96" fmla="*/ 1 w 372"/>
                <a:gd name="T97" fmla="*/ 86 h 419"/>
                <a:gd name="T98" fmla="*/ 1 w 372"/>
                <a:gd name="T99" fmla="*/ 152 h 419"/>
                <a:gd name="T100" fmla="*/ 0 w 372"/>
                <a:gd name="T101" fmla="*/ 103 h 419"/>
                <a:gd name="T102" fmla="*/ 1 w 372"/>
                <a:gd name="T103" fmla="*/ 60 h 419"/>
                <a:gd name="T104" fmla="*/ 1 w 372"/>
                <a:gd name="T105" fmla="*/ 44 h 419"/>
                <a:gd name="T106" fmla="*/ 1 w 372"/>
                <a:gd name="T107" fmla="*/ 13 h 419"/>
                <a:gd name="T108" fmla="*/ 1 w 372"/>
                <a:gd name="T109" fmla="*/ 10 h 419"/>
                <a:gd name="T110" fmla="*/ 1 w 372"/>
                <a:gd name="T111" fmla="*/ 4 h 419"/>
                <a:gd name="T112" fmla="*/ 1 w 372"/>
                <a:gd name="T113" fmla="*/ 0 h 419"/>
                <a:gd name="T114" fmla="*/ 1 w 372"/>
                <a:gd name="T115" fmla="*/ 5 h 4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19"/>
                <a:gd name="T176" fmla="*/ 372 w 372"/>
                <a:gd name="T177" fmla="*/ 419 h 4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19">
                  <a:moveTo>
                    <a:pt x="372" y="83"/>
                  </a:moveTo>
                  <a:lnTo>
                    <a:pt x="365" y="119"/>
                  </a:lnTo>
                  <a:lnTo>
                    <a:pt x="356" y="150"/>
                  </a:lnTo>
                  <a:lnTo>
                    <a:pt x="343" y="179"/>
                  </a:lnTo>
                  <a:lnTo>
                    <a:pt x="330" y="205"/>
                  </a:lnTo>
                  <a:lnTo>
                    <a:pt x="315" y="231"/>
                  </a:lnTo>
                  <a:lnTo>
                    <a:pt x="300" y="256"/>
                  </a:lnTo>
                  <a:lnTo>
                    <a:pt x="285" y="282"/>
                  </a:lnTo>
                  <a:lnTo>
                    <a:pt x="272" y="310"/>
                  </a:lnTo>
                  <a:lnTo>
                    <a:pt x="274" y="317"/>
                  </a:lnTo>
                  <a:lnTo>
                    <a:pt x="272" y="336"/>
                  </a:lnTo>
                  <a:lnTo>
                    <a:pt x="267" y="356"/>
                  </a:lnTo>
                  <a:lnTo>
                    <a:pt x="263" y="373"/>
                  </a:lnTo>
                  <a:lnTo>
                    <a:pt x="267" y="382"/>
                  </a:lnTo>
                  <a:lnTo>
                    <a:pt x="267" y="391"/>
                  </a:lnTo>
                  <a:lnTo>
                    <a:pt x="267" y="401"/>
                  </a:lnTo>
                  <a:lnTo>
                    <a:pt x="267" y="412"/>
                  </a:lnTo>
                  <a:lnTo>
                    <a:pt x="245" y="418"/>
                  </a:lnTo>
                  <a:lnTo>
                    <a:pt x="224" y="419"/>
                  </a:lnTo>
                  <a:lnTo>
                    <a:pt x="204" y="417"/>
                  </a:lnTo>
                  <a:lnTo>
                    <a:pt x="185" y="413"/>
                  </a:lnTo>
                  <a:lnTo>
                    <a:pt x="167" y="407"/>
                  </a:lnTo>
                  <a:lnTo>
                    <a:pt x="150" y="401"/>
                  </a:lnTo>
                  <a:lnTo>
                    <a:pt x="133" y="395"/>
                  </a:lnTo>
                  <a:lnTo>
                    <a:pt x="117" y="390"/>
                  </a:lnTo>
                  <a:lnTo>
                    <a:pt x="108" y="379"/>
                  </a:lnTo>
                  <a:lnTo>
                    <a:pt x="98" y="368"/>
                  </a:lnTo>
                  <a:lnTo>
                    <a:pt x="89" y="357"/>
                  </a:lnTo>
                  <a:lnTo>
                    <a:pt x="82" y="345"/>
                  </a:lnTo>
                  <a:lnTo>
                    <a:pt x="78" y="333"/>
                  </a:lnTo>
                  <a:lnTo>
                    <a:pt x="76" y="321"/>
                  </a:lnTo>
                  <a:lnTo>
                    <a:pt x="78" y="309"/>
                  </a:lnTo>
                  <a:lnTo>
                    <a:pt x="85" y="297"/>
                  </a:lnTo>
                  <a:lnTo>
                    <a:pt x="98" y="280"/>
                  </a:lnTo>
                  <a:lnTo>
                    <a:pt x="119" y="267"/>
                  </a:lnTo>
                  <a:lnTo>
                    <a:pt x="143" y="256"/>
                  </a:lnTo>
                  <a:lnTo>
                    <a:pt x="169" y="246"/>
                  </a:lnTo>
                  <a:lnTo>
                    <a:pt x="191" y="236"/>
                  </a:lnTo>
                  <a:lnTo>
                    <a:pt x="204" y="224"/>
                  </a:lnTo>
                  <a:lnTo>
                    <a:pt x="206" y="211"/>
                  </a:lnTo>
                  <a:lnTo>
                    <a:pt x="191" y="194"/>
                  </a:lnTo>
                  <a:lnTo>
                    <a:pt x="178" y="190"/>
                  </a:lnTo>
                  <a:lnTo>
                    <a:pt x="167" y="185"/>
                  </a:lnTo>
                  <a:lnTo>
                    <a:pt x="154" y="183"/>
                  </a:lnTo>
                  <a:lnTo>
                    <a:pt x="137" y="183"/>
                  </a:lnTo>
                  <a:lnTo>
                    <a:pt x="126" y="193"/>
                  </a:lnTo>
                  <a:lnTo>
                    <a:pt x="133" y="196"/>
                  </a:lnTo>
                  <a:lnTo>
                    <a:pt x="141" y="199"/>
                  </a:lnTo>
                  <a:lnTo>
                    <a:pt x="150" y="200"/>
                  </a:lnTo>
                  <a:lnTo>
                    <a:pt x="158" y="202"/>
                  </a:lnTo>
                  <a:lnTo>
                    <a:pt x="163" y="206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5" y="223"/>
                  </a:lnTo>
                  <a:lnTo>
                    <a:pt x="156" y="227"/>
                  </a:lnTo>
                  <a:lnTo>
                    <a:pt x="146" y="230"/>
                  </a:lnTo>
                  <a:lnTo>
                    <a:pt x="133" y="231"/>
                  </a:lnTo>
                  <a:lnTo>
                    <a:pt x="122" y="231"/>
                  </a:lnTo>
                  <a:lnTo>
                    <a:pt x="111" y="231"/>
                  </a:lnTo>
                  <a:lnTo>
                    <a:pt x="100" y="229"/>
                  </a:lnTo>
                  <a:lnTo>
                    <a:pt x="91" y="225"/>
                  </a:lnTo>
                  <a:lnTo>
                    <a:pt x="85" y="221"/>
                  </a:lnTo>
                  <a:lnTo>
                    <a:pt x="72" y="206"/>
                  </a:lnTo>
                  <a:lnTo>
                    <a:pt x="71" y="189"/>
                  </a:lnTo>
                  <a:lnTo>
                    <a:pt x="78" y="171"/>
                  </a:lnTo>
                  <a:lnTo>
                    <a:pt x="87" y="155"/>
                  </a:lnTo>
                  <a:lnTo>
                    <a:pt x="108" y="147"/>
                  </a:lnTo>
                  <a:lnTo>
                    <a:pt x="126" y="142"/>
                  </a:lnTo>
                  <a:lnTo>
                    <a:pt x="146" y="138"/>
                  </a:lnTo>
                  <a:lnTo>
                    <a:pt x="167" y="137"/>
                  </a:lnTo>
                  <a:lnTo>
                    <a:pt x="187" y="135"/>
                  </a:lnTo>
                  <a:lnTo>
                    <a:pt x="206" y="133"/>
                  </a:lnTo>
                  <a:lnTo>
                    <a:pt x="226" y="131"/>
                  </a:lnTo>
                  <a:lnTo>
                    <a:pt x="245" y="126"/>
                  </a:lnTo>
                  <a:lnTo>
                    <a:pt x="235" y="116"/>
                  </a:lnTo>
                  <a:lnTo>
                    <a:pt x="221" y="112"/>
                  </a:lnTo>
                  <a:lnTo>
                    <a:pt x="200" y="109"/>
                  </a:lnTo>
                  <a:lnTo>
                    <a:pt x="180" y="109"/>
                  </a:lnTo>
                  <a:lnTo>
                    <a:pt x="158" y="112"/>
                  </a:lnTo>
                  <a:lnTo>
                    <a:pt x="135" y="115"/>
                  </a:lnTo>
                  <a:lnTo>
                    <a:pt x="115" y="119"/>
                  </a:lnTo>
                  <a:lnTo>
                    <a:pt x="98" y="122"/>
                  </a:lnTo>
                  <a:lnTo>
                    <a:pt x="48" y="142"/>
                  </a:lnTo>
                  <a:lnTo>
                    <a:pt x="50" y="113"/>
                  </a:lnTo>
                  <a:lnTo>
                    <a:pt x="69" y="93"/>
                  </a:lnTo>
                  <a:lnTo>
                    <a:pt x="98" y="81"/>
                  </a:lnTo>
                  <a:lnTo>
                    <a:pt x="135" y="75"/>
                  </a:lnTo>
                  <a:lnTo>
                    <a:pt x="176" y="72"/>
                  </a:lnTo>
                  <a:lnTo>
                    <a:pt x="219" y="68"/>
                  </a:lnTo>
                  <a:lnTo>
                    <a:pt x="258" y="63"/>
                  </a:lnTo>
                  <a:lnTo>
                    <a:pt x="289" y="55"/>
                  </a:lnTo>
                  <a:lnTo>
                    <a:pt x="271" y="45"/>
                  </a:lnTo>
                  <a:lnTo>
                    <a:pt x="252" y="41"/>
                  </a:lnTo>
                  <a:lnTo>
                    <a:pt x="230" y="40"/>
                  </a:lnTo>
                  <a:lnTo>
                    <a:pt x="208" y="41"/>
                  </a:lnTo>
                  <a:lnTo>
                    <a:pt x="183" y="45"/>
                  </a:lnTo>
                  <a:lnTo>
                    <a:pt x="159" y="49"/>
                  </a:lnTo>
                  <a:lnTo>
                    <a:pt x="133" y="52"/>
                  </a:lnTo>
                  <a:lnTo>
                    <a:pt x="108" y="5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19" y="39"/>
                  </a:lnTo>
                  <a:lnTo>
                    <a:pt x="35" y="32"/>
                  </a:lnTo>
                  <a:lnTo>
                    <a:pt x="54" y="24"/>
                  </a:lnTo>
                  <a:lnTo>
                    <a:pt x="74" y="18"/>
                  </a:lnTo>
                  <a:lnTo>
                    <a:pt x="95" y="13"/>
                  </a:lnTo>
                  <a:lnTo>
                    <a:pt x="121" y="12"/>
                  </a:lnTo>
                  <a:lnTo>
                    <a:pt x="146" y="10"/>
                  </a:lnTo>
                  <a:lnTo>
                    <a:pt x="174" y="6"/>
                  </a:lnTo>
                  <a:lnTo>
                    <a:pt x="202" y="4"/>
                  </a:lnTo>
                  <a:lnTo>
                    <a:pt x="228" y="1"/>
                  </a:lnTo>
                  <a:lnTo>
                    <a:pt x="254" y="0"/>
                  </a:lnTo>
                  <a:lnTo>
                    <a:pt x="278" y="1"/>
                  </a:lnTo>
                  <a:lnTo>
                    <a:pt x="300" y="5"/>
                  </a:lnTo>
                  <a:lnTo>
                    <a:pt x="372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4BA6446-C903-993E-D3C2-0F16C0BD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021"/>
              <a:ext cx="138" cy="73"/>
            </a:xfrm>
            <a:custGeom>
              <a:avLst/>
              <a:gdLst>
                <a:gd name="T0" fmla="*/ 1 w 275"/>
                <a:gd name="T1" fmla="*/ 80 h 71"/>
                <a:gd name="T2" fmla="*/ 1 w 275"/>
                <a:gd name="T3" fmla="*/ 66 h 71"/>
                <a:gd name="T4" fmla="*/ 1 w 275"/>
                <a:gd name="T5" fmla="*/ 66 h 71"/>
                <a:gd name="T6" fmla="*/ 1 w 275"/>
                <a:gd name="T7" fmla="*/ 72 h 71"/>
                <a:gd name="T8" fmla="*/ 1 w 275"/>
                <a:gd name="T9" fmla="*/ 80 h 71"/>
                <a:gd name="T10" fmla="*/ 1 w 275"/>
                <a:gd name="T11" fmla="*/ 86 h 71"/>
                <a:gd name="T12" fmla="*/ 1 w 275"/>
                <a:gd name="T13" fmla="*/ 84 h 71"/>
                <a:gd name="T14" fmla="*/ 1 w 275"/>
                <a:gd name="T15" fmla="*/ 68 h 71"/>
                <a:gd name="T16" fmla="*/ 1 w 275"/>
                <a:gd name="T17" fmla="*/ 44 h 71"/>
                <a:gd name="T18" fmla="*/ 1 w 275"/>
                <a:gd name="T19" fmla="*/ 48 h 71"/>
                <a:gd name="T20" fmla="*/ 1 w 275"/>
                <a:gd name="T21" fmla="*/ 9 h 71"/>
                <a:gd name="T22" fmla="*/ 1 w 275"/>
                <a:gd name="T23" fmla="*/ 47 h 71"/>
                <a:gd name="T24" fmla="*/ 1 w 275"/>
                <a:gd name="T25" fmla="*/ 64 h 71"/>
                <a:gd name="T26" fmla="*/ 1 w 275"/>
                <a:gd name="T27" fmla="*/ 76 h 71"/>
                <a:gd name="T28" fmla="*/ 1 w 275"/>
                <a:gd name="T29" fmla="*/ 84 h 71"/>
                <a:gd name="T30" fmla="*/ 1 w 275"/>
                <a:gd name="T31" fmla="*/ 88 h 71"/>
                <a:gd name="T32" fmla="*/ 1 w 275"/>
                <a:gd name="T33" fmla="*/ 96 h 71"/>
                <a:gd name="T34" fmla="*/ 1 w 275"/>
                <a:gd name="T35" fmla="*/ 105 h 71"/>
                <a:gd name="T36" fmla="*/ 1 w 275"/>
                <a:gd name="T37" fmla="*/ 122 h 71"/>
                <a:gd name="T38" fmla="*/ 1 w 275"/>
                <a:gd name="T39" fmla="*/ 111 h 71"/>
                <a:gd name="T40" fmla="*/ 1 w 275"/>
                <a:gd name="T41" fmla="*/ 108 h 71"/>
                <a:gd name="T42" fmla="*/ 1 w 275"/>
                <a:gd name="T43" fmla="*/ 110 h 71"/>
                <a:gd name="T44" fmla="*/ 1 w 275"/>
                <a:gd name="T45" fmla="*/ 111 h 71"/>
                <a:gd name="T46" fmla="*/ 1 w 275"/>
                <a:gd name="T47" fmla="*/ 114 h 71"/>
                <a:gd name="T48" fmla="*/ 1 w 275"/>
                <a:gd name="T49" fmla="*/ 108 h 71"/>
                <a:gd name="T50" fmla="*/ 1 w 275"/>
                <a:gd name="T51" fmla="*/ 98 h 71"/>
                <a:gd name="T52" fmla="*/ 0 w 275"/>
                <a:gd name="T53" fmla="*/ 66 h 71"/>
                <a:gd name="T54" fmla="*/ 1 w 275"/>
                <a:gd name="T55" fmla="*/ 0 h 71"/>
                <a:gd name="T56" fmla="*/ 1 w 275"/>
                <a:gd name="T57" fmla="*/ 16 h 71"/>
                <a:gd name="T58" fmla="*/ 1 w 275"/>
                <a:gd name="T59" fmla="*/ 51 h 71"/>
                <a:gd name="T60" fmla="*/ 1 w 275"/>
                <a:gd name="T61" fmla="*/ 72 h 71"/>
                <a:gd name="T62" fmla="*/ 1 w 275"/>
                <a:gd name="T63" fmla="*/ 80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71"/>
                <a:gd name="T98" fmla="*/ 275 w 27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71">
                  <a:moveTo>
                    <a:pt x="61" y="47"/>
                  </a:moveTo>
                  <a:lnTo>
                    <a:pt x="81" y="40"/>
                  </a:lnTo>
                  <a:lnTo>
                    <a:pt x="103" y="40"/>
                  </a:lnTo>
                  <a:lnTo>
                    <a:pt x="129" y="43"/>
                  </a:lnTo>
                  <a:lnTo>
                    <a:pt x="153" y="47"/>
                  </a:lnTo>
                  <a:lnTo>
                    <a:pt x="177" y="50"/>
                  </a:lnTo>
                  <a:lnTo>
                    <a:pt x="198" y="49"/>
                  </a:lnTo>
                  <a:lnTo>
                    <a:pt x="214" y="41"/>
                  </a:lnTo>
                  <a:lnTo>
                    <a:pt x="225" y="24"/>
                  </a:lnTo>
                  <a:lnTo>
                    <a:pt x="235" y="28"/>
                  </a:lnTo>
                  <a:lnTo>
                    <a:pt x="266" y="9"/>
                  </a:lnTo>
                  <a:lnTo>
                    <a:pt x="275" y="27"/>
                  </a:lnTo>
                  <a:lnTo>
                    <a:pt x="274" y="39"/>
                  </a:lnTo>
                  <a:lnTo>
                    <a:pt x="264" y="45"/>
                  </a:lnTo>
                  <a:lnTo>
                    <a:pt x="250" y="49"/>
                  </a:lnTo>
                  <a:lnTo>
                    <a:pt x="231" y="51"/>
                  </a:lnTo>
                  <a:lnTo>
                    <a:pt x="214" y="54"/>
                  </a:lnTo>
                  <a:lnTo>
                    <a:pt x="198" y="60"/>
                  </a:lnTo>
                  <a:lnTo>
                    <a:pt x="188" y="71"/>
                  </a:lnTo>
                  <a:lnTo>
                    <a:pt x="166" y="64"/>
                  </a:lnTo>
                  <a:lnTo>
                    <a:pt x="138" y="62"/>
                  </a:lnTo>
                  <a:lnTo>
                    <a:pt x="111" y="63"/>
                  </a:lnTo>
                  <a:lnTo>
                    <a:pt x="83" y="64"/>
                  </a:lnTo>
                  <a:lnTo>
                    <a:pt x="55" y="66"/>
                  </a:lnTo>
                  <a:lnTo>
                    <a:pt x="31" y="62"/>
                  </a:lnTo>
                  <a:lnTo>
                    <a:pt x="12" y="55"/>
                  </a:lnTo>
                  <a:lnTo>
                    <a:pt x="0" y="40"/>
                  </a:lnTo>
                  <a:lnTo>
                    <a:pt x="12" y="0"/>
                  </a:lnTo>
                  <a:lnTo>
                    <a:pt x="18" y="16"/>
                  </a:lnTo>
                  <a:lnTo>
                    <a:pt x="24" y="31"/>
                  </a:lnTo>
                  <a:lnTo>
                    <a:pt x="35" y="43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6DA31C16-3A2E-9AE3-8A9F-297D1EAC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050"/>
              <a:ext cx="61" cy="73"/>
            </a:xfrm>
            <a:custGeom>
              <a:avLst/>
              <a:gdLst>
                <a:gd name="T0" fmla="*/ 1 w 122"/>
                <a:gd name="T1" fmla="*/ 74 h 71"/>
                <a:gd name="T2" fmla="*/ 1 w 122"/>
                <a:gd name="T3" fmla="*/ 119 h 71"/>
                <a:gd name="T4" fmla="*/ 1 w 122"/>
                <a:gd name="T5" fmla="*/ 122 h 71"/>
                <a:gd name="T6" fmla="*/ 1 w 122"/>
                <a:gd name="T7" fmla="*/ 117 h 71"/>
                <a:gd name="T8" fmla="*/ 1 w 122"/>
                <a:gd name="T9" fmla="*/ 110 h 71"/>
                <a:gd name="T10" fmla="*/ 1 w 122"/>
                <a:gd name="T11" fmla="*/ 101 h 71"/>
                <a:gd name="T12" fmla="*/ 1 w 122"/>
                <a:gd name="T13" fmla="*/ 88 h 71"/>
                <a:gd name="T14" fmla="*/ 1 w 122"/>
                <a:gd name="T15" fmla="*/ 82 h 71"/>
                <a:gd name="T16" fmla="*/ 1 w 122"/>
                <a:gd name="T17" fmla="*/ 76 h 71"/>
                <a:gd name="T18" fmla="*/ 1 w 122"/>
                <a:gd name="T19" fmla="*/ 82 h 71"/>
                <a:gd name="T20" fmla="*/ 0 w 122"/>
                <a:gd name="T21" fmla="*/ 64 h 71"/>
                <a:gd name="T22" fmla="*/ 0 w 122"/>
                <a:gd name="T23" fmla="*/ 46 h 71"/>
                <a:gd name="T24" fmla="*/ 1 w 122"/>
                <a:gd name="T25" fmla="*/ 14 h 71"/>
                <a:gd name="T26" fmla="*/ 1 w 122"/>
                <a:gd name="T27" fmla="*/ 5 h 71"/>
                <a:gd name="T28" fmla="*/ 1 w 122"/>
                <a:gd name="T29" fmla="*/ 2 h 71"/>
                <a:gd name="T30" fmla="*/ 1 w 122"/>
                <a:gd name="T31" fmla="*/ 0 h 71"/>
                <a:gd name="T32" fmla="*/ 1 w 122"/>
                <a:gd name="T33" fmla="*/ 3 h 71"/>
                <a:gd name="T34" fmla="*/ 1 w 122"/>
                <a:gd name="T35" fmla="*/ 8 h 71"/>
                <a:gd name="T36" fmla="*/ 1 w 122"/>
                <a:gd name="T37" fmla="*/ 14 h 71"/>
                <a:gd name="T38" fmla="*/ 1 w 122"/>
                <a:gd name="T39" fmla="*/ 43 h 71"/>
                <a:gd name="T40" fmla="*/ 1 w 122"/>
                <a:gd name="T41" fmla="*/ 53 h 71"/>
                <a:gd name="T42" fmla="*/ 1 w 122"/>
                <a:gd name="T43" fmla="*/ 74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2"/>
                <a:gd name="T67" fmla="*/ 0 h 71"/>
                <a:gd name="T68" fmla="*/ 122 w 12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2" h="71">
                  <a:moveTo>
                    <a:pt x="122" y="44"/>
                  </a:moveTo>
                  <a:lnTo>
                    <a:pt x="100" y="69"/>
                  </a:lnTo>
                  <a:lnTo>
                    <a:pt x="89" y="71"/>
                  </a:lnTo>
                  <a:lnTo>
                    <a:pt x="77" y="68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1"/>
                  </a:lnTo>
                  <a:lnTo>
                    <a:pt x="42" y="48"/>
                  </a:lnTo>
                  <a:lnTo>
                    <a:pt x="29" y="45"/>
                  </a:lnTo>
                  <a:lnTo>
                    <a:pt x="16" y="48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9" y="14"/>
                  </a:lnTo>
                  <a:lnTo>
                    <a:pt x="18" y="5"/>
                  </a:lnTo>
                  <a:lnTo>
                    <a:pt x="37" y="2"/>
                  </a:lnTo>
                  <a:lnTo>
                    <a:pt x="53" y="0"/>
                  </a:lnTo>
                  <a:lnTo>
                    <a:pt x="70" y="3"/>
                  </a:lnTo>
                  <a:lnTo>
                    <a:pt x="85" y="8"/>
                  </a:lnTo>
                  <a:lnTo>
                    <a:pt x="98" y="14"/>
                  </a:lnTo>
                  <a:lnTo>
                    <a:pt x="109" y="23"/>
                  </a:lnTo>
                  <a:lnTo>
                    <a:pt x="116" y="33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1B70A375-E7F6-B260-67BB-627D93928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050"/>
              <a:ext cx="38" cy="162"/>
            </a:xfrm>
            <a:custGeom>
              <a:avLst/>
              <a:gdLst>
                <a:gd name="T0" fmla="*/ 1 w 76"/>
                <a:gd name="T1" fmla="*/ 260 h 158"/>
                <a:gd name="T2" fmla="*/ 1 w 76"/>
                <a:gd name="T3" fmla="*/ 239 h 158"/>
                <a:gd name="T4" fmla="*/ 1 w 76"/>
                <a:gd name="T5" fmla="*/ 210 h 158"/>
                <a:gd name="T6" fmla="*/ 1 w 76"/>
                <a:gd name="T7" fmla="*/ 176 h 158"/>
                <a:gd name="T8" fmla="*/ 1 w 76"/>
                <a:gd name="T9" fmla="*/ 139 h 158"/>
                <a:gd name="T10" fmla="*/ 1 w 76"/>
                <a:gd name="T11" fmla="*/ 106 h 158"/>
                <a:gd name="T12" fmla="*/ 1 w 76"/>
                <a:gd name="T13" fmla="*/ 68 h 158"/>
                <a:gd name="T14" fmla="*/ 1 w 76"/>
                <a:gd name="T15" fmla="*/ 50 h 158"/>
                <a:gd name="T16" fmla="*/ 0 w 76"/>
                <a:gd name="T17" fmla="*/ 19 h 158"/>
                <a:gd name="T18" fmla="*/ 1 w 76"/>
                <a:gd name="T19" fmla="*/ 10 h 158"/>
                <a:gd name="T20" fmla="*/ 1 w 76"/>
                <a:gd name="T21" fmla="*/ 6 h 158"/>
                <a:gd name="T22" fmla="*/ 1 w 76"/>
                <a:gd name="T23" fmla="*/ 2 h 158"/>
                <a:gd name="T24" fmla="*/ 1 w 76"/>
                <a:gd name="T25" fmla="*/ 0 h 158"/>
                <a:gd name="T26" fmla="*/ 1 w 76"/>
                <a:gd name="T27" fmla="*/ 18 h 158"/>
                <a:gd name="T28" fmla="*/ 1 w 76"/>
                <a:gd name="T29" fmla="*/ 64 h 158"/>
                <a:gd name="T30" fmla="*/ 1 w 76"/>
                <a:gd name="T31" fmla="*/ 111 h 158"/>
                <a:gd name="T32" fmla="*/ 1 w 76"/>
                <a:gd name="T33" fmla="*/ 155 h 158"/>
                <a:gd name="T34" fmla="*/ 1 w 76"/>
                <a:gd name="T35" fmla="*/ 195 h 158"/>
                <a:gd name="T36" fmla="*/ 1 w 76"/>
                <a:gd name="T37" fmla="*/ 231 h 158"/>
                <a:gd name="T38" fmla="*/ 1 w 76"/>
                <a:gd name="T39" fmla="*/ 251 h 158"/>
                <a:gd name="T40" fmla="*/ 1 w 76"/>
                <a:gd name="T41" fmla="*/ 260 h 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58"/>
                <a:gd name="T65" fmla="*/ 76 w 76"/>
                <a:gd name="T66" fmla="*/ 158 h 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58">
                  <a:moveTo>
                    <a:pt x="43" y="158"/>
                  </a:moveTo>
                  <a:lnTo>
                    <a:pt x="32" y="145"/>
                  </a:lnTo>
                  <a:lnTo>
                    <a:pt x="32" y="128"/>
                  </a:lnTo>
                  <a:lnTo>
                    <a:pt x="39" y="107"/>
                  </a:lnTo>
                  <a:lnTo>
                    <a:pt x="48" y="86"/>
                  </a:lnTo>
                  <a:lnTo>
                    <a:pt x="54" y="64"/>
                  </a:lnTo>
                  <a:lnTo>
                    <a:pt x="50" y="44"/>
                  </a:lnTo>
                  <a:lnTo>
                    <a:pt x="34" y="30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52" y="18"/>
                  </a:lnTo>
                  <a:lnTo>
                    <a:pt x="71" y="42"/>
                  </a:lnTo>
                  <a:lnTo>
                    <a:pt x="76" y="67"/>
                  </a:lnTo>
                  <a:lnTo>
                    <a:pt x="72" y="94"/>
                  </a:lnTo>
                  <a:lnTo>
                    <a:pt x="65" y="119"/>
                  </a:lnTo>
                  <a:lnTo>
                    <a:pt x="54" y="139"/>
                  </a:lnTo>
                  <a:lnTo>
                    <a:pt x="47" y="153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5925F19A-0D53-EEBD-4135-E1106636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3052"/>
              <a:ext cx="28" cy="154"/>
            </a:xfrm>
            <a:custGeom>
              <a:avLst/>
              <a:gdLst>
                <a:gd name="T0" fmla="*/ 0 w 55"/>
                <a:gd name="T1" fmla="*/ 253 h 150"/>
                <a:gd name="T2" fmla="*/ 1 w 55"/>
                <a:gd name="T3" fmla="*/ 247 h 150"/>
                <a:gd name="T4" fmla="*/ 1 w 55"/>
                <a:gd name="T5" fmla="*/ 233 h 150"/>
                <a:gd name="T6" fmla="*/ 1 w 55"/>
                <a:gd name="T7" fmla="*/ 205 h 150"/>
                <a:gd name="T8" fmla="*/ 1 w 55"/>
                <a:gd name="T9" fmla="*/ 174 h 150"/>
                <a:gd name="T10" fmla="*/ 1 w 55"/>
                <a:gd name="T11" fmla="*/ 133 h 150"/>
                <a:gd name="T12" fmla="*/ 1 w 55"/>
                <a:gd name="T13" fmla="*/ 95 h 150"/>
                <a:gd name="T14" fmla="*/ 1 w 55"/>
                <a:gd name="T15" fmla="*/ 48 h 150"/>
                <a:gd name="T16" fmla="*/ 1 w 55"/>
                <a:gd name="T17" fmla="*/ 0 h 150"/>
                <a:gd name="T18" fmla="*/ 1 w 55"/>
                <a:gd name="T19" fmla="*/ 100 h 150"/>
                <a:gd name="T20" fmla="*/ 1 w 55"/>
                <a:gd name="T21" fmla="*/ 177 h 150"/>
                <a:gd name="T22" fmla="*/ 1 w 55"/>
                <a:gd name="T23" fmla="*/ 234 h 150"/>
                <a:gd name="T24" fmla="*/ 0 w 55"/>
                <a:gd name="T25" fmla="*/ 253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50"/>
                <a:gd name="T41" fmla="*/ 55 w 55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50">
                  <a:moveTo>
                    <a:pt x="0" y="150"/>
                  </a:moveTo>
                  <a:lnTo>
                    <a:pt x="3" y="147"/>
                  </a:lnTo>
                  <a:lnTo>
                    <a:pt x="14" y="137"/>
                  </a:lnTo>
                  <a:lnTo>
                    <a:pt x="27" y="122"/>
                  </a:lnTo>
                  <a:lnTo>
                    <a:pt x="42" y="103"/>
                  </a:lnTo>
                  <a:lnTo>
                    <a:pt x="51" y="80"/>
                  </a:lnTo>
                  <a:lnTo>
                    <a:pt x="55" y="56"/>
                  </a:lnTo>
                  <a:lnTo>
                    <a:pt x="48" y="28"/>
                  </a:lnTo>
                  <a:lnTo>
                    <a:pt x="27" y="0"/>
                  </a:lnTo>
                  <a:lnTo>
                    <a:pt x="33" y="58"/>
                  </a:lnTo>
                  <a:lnTo>
                    <a:pt x="22" y="105"/>
                  </a:lnTo>
                  <a:lnTo>
                    <a:pt x="7" y="13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39C9FC0-3482-2CC2-F5EA-6B90FE97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3064"/>
              <a:ext cx="51" cy="170"/>
            </a:xfrm>
            <a:custGeom>
              <a:avLst/>
              <a:gdLst>
                <a:gd name="T0" fmla="*/ 1 w 102"/>
                <a:gd name="T1" fmla="*/ 0 h 166"/>
                <a:gd name="T2" fmla="*/ 1 w 102"/>
                <a:gd name="T3" fmla="*/ 5 h 166"/>
                <a:gd name="T4" fmla="*/ 1 w 102"/>
                <a:gd name="T5" fmla="*/ 12 h 166"/>
                <a:gd name="T6" fmla="*/ 1 w 102"/>
                <a:gd name="T7" fmla="*/ 19 h 166"/>
                <a:gd name="T8" fmla="*/ 1 w 102"/>
                <a:gd name="T9" fmla="*/ 49 h 166"/>
                <a:gd name="T10" fmla="*/ 1 w 102"/>
                <a:gd name="T11" fmla="*/ 59 h 166"/>
                <a:gd name="T12" fmla="*/ 1 w 102"/>
                <a:gd name="T13" fmla="*/ 77 h 166"/>
                <a:gd name="T14" fmla="*/ 1 w 102"/>
                <a:gd name="T15" fmla="*/ 99 h 166"/>
                <a:gd name="T16" fmla="*/ 1 w 102"/>
                <a:gd name="T17" fmla="*/ 117 h 166"/>
                <a:gd name="T18" fmla="*/ 1 w 102"/>
                <a:gd name="T19" fmla="*/ 166 h 166"/>
                <a:gd name="T20" fmla="*/ 1 w 102"/>
                <a:gd name="T21" fmla="*/ 212 h 166"/>
                <a:gd name="T22" fmla="*/ 1 w 102"/>
                <a:gd name="T23" fmla="*/ 251 h 166"/>
                <a:gd name="T24" fmla="*/ 1 w 102"/>
                <a:gd name="T25" fmla="*/ 266 h 166"/>
                <a:gd name="T26" fmla="*/ 1 w 102"/>
                <a:gd name="T27" fmla="*/ 238 h 166"/>
                <a:gd name="T28" fmla="*/ 0 w 102"/>
                <a:gd name="T29" fmla="*/ 186 h 166"/>
                <a:gd name="T30" fmla="*/ 1 w 102"/>
                <a:gd name="T31" fmla="*/ 135 h 166"/>
                <a:gd name="T32" fmla="*/ 1 w 102"/>
                <a:gd name="T33" fmla="*/ 91 h 166"/>
                <a:gd name="T34" fmla="*/ 1 w 102"/>
                <a:gd name="T35" fmla="*/ 69 h 166"/>
                <a:gd name="T36" fmla="*/ 1 w 102"/>
                <a:gd name="T37" fmla="*/ 55 h 166"/>
                <a:gd name="T38" fmla="*/ 1 w 102"/>
                <a:gd name="T39" fmla="*/ 47 h 166"/>
                <a:gd name="T40" fmla="*/ 1 w 102"/>
                <a:gd name="T41" fmla="*/ 18 h 166"/>
                <a:gd name="T42" fmla="*/ 1 w 102"/>
                <a:gd name="T43" fmla="*/ 12 h 166"/>
                <a:gd name="T44" fmla="*/ 1 w 102"/>
                <a:gd name="T45" fmla="*/ 6 h 166"/>
                <a:gd name="T46" fmla="*/ 1 w 102"/>
                <a:gd name="T47" fmla="*/ 2 h 166"/>
                <a:gd name="T48" fmla="*/ 1 w 102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66"/>
                <a:gd name="T77" fmla="*/ 102 w 102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66">
                  <a:moveTo>
                    <a:pt x="102" y="0"/>
                  </a:moveTo>
                  <a:lnTo>
                    <a:pt x="97" y="5"/>
                  </a:lnTo>
                  <a:lnTo>
                    <a:pt x="87" y="12"/>
                  </a:lnTo>
                  <a:lnTo>
                    <a:pt x="74" y="19"/>
                  </a:lnTo>
                  <a:lnTo>
                    <a:pt x="61" y="29"/>
                  </a:lnTo>
                  <a:lnTo>
                    <a:pt x="48" y="39"/>
                  </a:lnTo>
                  <a:lnTo>
                    <a:pt x="37" y="50"/>
                  </a:lnTo>
                  <a:lnTo>
                    <a:pt x="28" y="61"/>
                  </a:lnTo>
                  <a:lnTo>
                    <a:pt x="21" y="73"/>
                  </a:lnTo>
                  <a:lnTo>
                    <a:pt x="17" y="102"/>
                  </a:lnTo>
                  <a:lnTo>
                    <a:pt x="17" y="132"/>
                  </a:lnTo>
                  <a:lnTo>
                    <a:pt x="21" y="156"/>
                  </a:lnTo>
                  <a:lnTo>
                    <a:pt x="22" y="166"/>
                  </a:lnTo>
                  <a:lnTo>
                    <a:pt x="6" y="147"/>
                  </a:lnTo>
                  <a:lnTo>
                    <a:pt x="0" y="116"/>
                  </a:lnTo>
                  <a:lnTo>
                    <a:pt x="4" y="85"/>
                  </a:lnTo>
                  <a:lnTo>
                    <a:pt x="13" y="57"/>
                  </a:lnTo>
                  <a:lnTo>
                    <a:pt x="21" y="46"/>
                  </a:lnTo>
                  <a:lnTo>
                    <a:pt x="28" y="35"/>
                  </a:lnTo>
                  <a:lnTo>
                    <a:pt x="37" y="27"/>
                  </a:lnTo>
                  <a:lnTo>
                    <a:pt x="47" y="18"/>
                  </a:lnTo>
                  <a:lnTo>
                    <a:pt x="58" y="12"/>
                  </a:lnTo>
                  <a:lnTo>
                    <a:pt x="71" y="6"/>
                  </a:lnTo>
                  <a:lnTo>
                    <a:pt x="85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A6C510DA-9BE3-1335-9CC8-C0EB5069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3073"/>
              <a:ext cx="337" cy="447"/>
            </a:xfrm>
            <a:custGeom>
              <a:avLst/>
              <a:gdLst>
                <a:gd name="T0" fmla="*/ 1 w 674"/>
                <a:gd name="T1" fmla="*/ 243 h 435"/>
                <a:gd name="T2" fmla="*/ 1 w 674"/>
                <a:gd name="T3" fmla="*/ 304 h 435"/>
                <a:gd name="T4" fmla="*/ 1 w 674"/>
                <a:gd name="T5" fmla="*/ 361 h 435"/>
                <a:gd name="T6" fmla="*/ 1 w 674"/>
                <a:gd name="T7" fmla="*/ 408 h 435"/>
                <a:gd name="T8" fmla="*/ 1 w 674"/>
                <a:gd name="T9" fmla="*/ 425 h 435"/>
                <a:gd name="T10" fmla="*/ 1 w 674"/>
                <a:gd name="T11" fmla="*/ 472 h 435"/>
                <a:gd name="T12" fmla="*/ 1 w 674"/>
                <a:gd name="T13" fmla="*/ 514 h 435"/>
                <a:gd name="T14" fmla="*/ 1 w 674"/>
                <a:gd name="T15" fmla="*/ 559 h 435"/>
                <a:gd name="T16" fmla="*/ 1 w 674"/>
                <a:gd name="T17" fmla="*/ 598 h 435"/>
                <a:gd name="T18" fmla="*/ 1 w 674"/>
                <a:gd name="T19" fmla="*/ 634 h 435"/>
                <a:gd name="T20" fmla="*/ 1 w 674"/>
                <a:gd name="T21" fmla="*/ 666 h 435"/>
                <a:gd name="T22" fmla="*/ 1 w 674"/>
                <a:gd name="T23" fmla="*/ 694 h 435"/>
                <a:gd name="T24" fmla="*/ 1 w 674"/>
                <a:gd name="T25" fmla="*/ 719 h 435"/>
                <a:gd name="T26" fmla="*/ 1 w 674"/>
                <a:gd name="T27" fmla="*/ 724 h 435"/>
                <a:gd name="T28" fmla="*/ 1 w 674"/>
                <a:gd name="T29" fmla="*/ 714 h 435"/>
                <a:gd name="T30" fmla="*/ 1 w 674"/>
                <a:gd name="T31" fmla="*/ 700 h 435"/>
                <a:gd name="T32" fmla="*/ 1 w 674"/>
                <a:gd name="T33" fmla="*/ 674 h 435"/>
                <a:gd name="T34" fmla="*/ 1 w 674"/>
                <a:gd name="T35" fmla="*/ 645 h 435"/>
                <a:gd name="T36" fmla="*/ 1 w 674"/>
                <a:gd name="T37" fmla="*/ 616 h 435"/>
                <a:gd name="T38" fmla="*/ 1 w 674"/>
                <a:gd name="T39" fmla="*/ 589 h 435"/>
                <a:gd name="T40" fmla="*/ 1 w 674"/>
                <a:gd name="T41" fmla="*/ 567 h 435"/>
                <a:gd name="T42" fmla="*/ 1 w 674"/>
                <a:gd name="T43" fmla="*/ 551 h 435"/>
                <a:gd name="T44" fmla="*/ 1 w 674"/>
                <a:gd name="T45" fmla="*/ 525 h 435"/>
                <a:gd name="T46" fmla="*/ 1 w 674"/>
                <a:gd name="T47" fmla="*/ 497 h 435"/>
                <a:gd name="T48" fmla="*/ 1 w 674"/>
                <a:gd name="T49" fmla="*/ 471 h 435"/>
                <a:gd name="T50" fmla="*/ 1 w 674"/>
                <a:gd name="T51" fmla="*/ 437 h 435"/>
                <a:gd name="T52" fmla="*/ 1 w 674"/>
                <a:gd name="T53" fmla="*/ 403 h 435"/>
                <a:gd name="T54" fmla="*/ 1 w 674"/>
                <a:gd name="T55" fmla="*/ 368 h 435"/>
                <a:gd name="T56" fmla="*/ 1 w 674"/>
                <a:gd name="T57" fmla="*/ 328 h 435"/>
                <a:gd name="T58" fmla="*/ 1 w 674"/>
                <a:gd name="T59" fmla="*/ 322 h 435"/>
                <a:gd name="T60" fmla="*/ 1 w 674"/>
                <a:gd name="T61" fmla="*/ 361 h 435"/>
                <a:gd name="T62" fmla="*/ 1 w 674"/>
                <a:gd name="T63" fmla="*/ 397 h 435"/>
                <a:gd name="T64" fmla="*/ 1 w 674"/>
                <a:gd name="T65" fmla="*/ 433 h 435"/>
                <a:gd name="T66" fmla="*/ 1 w 674"/>
                <a:gd name="T67" fmla="*/ 462 h 435"/>
                <a:gd name="T68" fmla="*/ 1 w 674"/>
                <a:gd name="T69" fmla="*/ 496 h 435"/>
                <a:gd name="T70" fmla="*/ 1 w 674"/>
                <a:gd name="T71" fmla="*/ 529 h 435"/>
                <a:gd name="T72" fmla="*/ 1 w 674"/>
                <a:gd name="T73" fmla="*/ 566 h 435"/>
                <a:gd name="T74" fmla="*/ 1 w 674"/>
                <a:gd name="T75" fmla="*/ 601 h 435"/>
                <a:gd name="T76" fmla="*/ 1 w 674"/>
                <a:gd name="T77" fmla="*/ 631 h 435"/>
                <a:gd name="T78" fmla="*/ 1 w 674"/>
                <a:gd name="T79" fmla="*/ 663 h 435"/>
                <a:gd name="T80" fmla="*/ 1 w 674"/>
                <a:gd name="T81" fmla="*/ 693 h 435"/>
                <a:gd name="T82" fmla="*/ 1 w 674"/>
                <a:gd name="T83" fmla="*/ 719 h 435"/>
                <a:gd name="T84" fmla="*/ 1 w 674"/>
                <a:gd name="T85" fmla="*/ 739 h 435"/>
                <a:gd name="T86" fmla="*/ 1 w 674"/>
                <a:gd name="T87" fmla="*/ 751 h 435"/>
                <a:gd name="T88" fmla="*/ 1 w 674"/>
                <a:gd name="T89" fmla="*/ 749 h 435"/>
                <a:gd name="T90" fmla="*/ 1 w 674"/>
                <a:gd name="T91" fmla="*/ 732 h 435"/>
                <a:gd name="T92" fmla="*/ 1 w 674"/>
                <a:gd name="T93" fmla="*/ 684 h 435"/>
                <a:gd name="T94" fmla="*/ 1 w 674"/>
                <a:gd name="T95" fmla="*/ 631 h 435"/>
                <a:gd name="T96" fmla="*/ 1 w 674"/>
                <a:gd name="T97" fmla="*/ 567 h 435"/>
                <a:gd name="T98" fmla="*/ 1 w 674"/>
                <a:gd name="T99" fmla="*/ 495 h 435"/>
                <a:gd name="T100" fmla="*/ 1 w 674"/>
                <a:gd name="T101" fmla="*/ 414 h 435"/>
                <a:gd name="T102" fmla="*/ 1 w 674"/>
                <a:gd name="T103" fmla="*/ 322 h 435"/>
                <a:gd name="T104" fmla="*/ 0 w 674"/>
                <a:gd name="T105" fmla="*/ 218 h 435"/>
                <a:gd name="T106" fmla="*/ 1 w 674"/>
                <a:gd name="T107" fmla="*/ 101 h 435"/>
                <a:gd name="T108" fmla="*/ 1 w 674"/>
                <a:gd name="T109" fmla="*/ 0 h 435"/>
                <a:gd name="T110" fmla="*/ 1 w 674"/>
                <a:gd name="T111" fmla="*/ 16 h 435"/>
                <a:gd name="T112" fmla="*/ 1 w 674"/>
                <a:gd name="T113" fmla="*/ 97 h 435"/>
                <a:gd name="T114" fmla="*/ 1 w 674"/>
                <a:gd name="T115" fmla="*/ 175 h 435"/>
                <a:gd name="T116" fmla="*/ 1 w 674"/>
                <a:gd name="T117" fmla="*/ 243 h 4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4"/>
                <a:gd name="T178" fmla="*/ 0 h 435"/>
                <a:gd name="T179" fmla="*/ 674 w 674"/>
                <a:gd name="T180" fmla="*/ 435 h 4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4" h="435">
                  <a:moveTo>
                    <a:pt x="18" y="141"/>
                  </a:moveTo>
                  <a:lnTo>
                    <a:pt x="25" y="176"/>
                  </a:lnTo>
                  <a:lnTo>
                    <a:pt x="35" y="210"/>
                  </a:lnTo>
                  <a:lnTo>
                    <a:pt x="46" y="236"/>
                  </a:lnTo>
                  <a:lnTo>
                    <a:pt x="50" y="247"/>
                  </a:lnTo>
                  <a:lnTo>
                    <a:pt x="64" y="274"/>
                  </a:lnTo>
                  <a:lnTo>
                    <a:pt x="85" y="299"/>
                  </a:lnTo>
                  <a:lnTo>
                    <a:pt x="109" y="325"/>
                  </a:lnTo>
                  <a:lnTo>
                    <a:pt x="138" y="346"/>
                  </a:lnTo>
                  <a:lnTo>
                    <a:pt x="174" y="368"/>
                  </a:lnTo>
                  <a:lnTo>
                    <a:pt x="211" y="386"/>
                  </a:lnTo>
                  <a:lnTo>
                    <a:pt x="255" y="403"/>
                  </a:lnTo>
                  <a:lnTo>
                    <a:pt x="303" y="417"/>
                  </a:lnTo>
                  <a:lnTo>
                    <a:pt x="346" y="420"/>
                  </a:lnTo>
                  <a:lnTo>
                    <a:pt x="388" y="415"/>
                  </a:lnTo>
                  <a:lnTo>
                    <a:pt x="429" y="406"/>
                  </a:lnTo>
                  <a:lnTo>
                    <a:pt x="466" y="391"/>
                  </a:lnTo>
                  <a:lnTo>
                    <a:pt x="500" y="374"/>
                  </a:lnTo>
                  <a:lnTo>
                    <a:pt x="527" y="357"/>
                  </a:lnTo>
                  <a:lnTo>
                    <a:pt x="548" y="342"/>
                  </a:lnTo>
                  <a:lnTo>
                    <a:pt x="563" y="329"/>
                  </a:lnTo>
                  <a:lnTo>
                    <a:pt x="574" y="319"/>
                  </a:lnTo>
                  <a:lnTo>
                    <a:pt x="587" y="305"/>
                  </a:lnTo>
                  <a:lnTo>
                    <a:pt x="600" y="289"/>
                  </a:lnTo>
                  <a:lnTo>
                    <a:pt x="613" y="273"/>
                  </a:lnTo>
                  <a:lnTo>
                    <a:pt x="625" y="254"/>
                  </a:lnTo>
                  <a:lnTo>
                    <a:pt x="637" y="234"/>
                  </a:lnTo>
                  <a:lnTo>
                    <a:pt x="644" y="213"/>
                  </a:lnTo>
                  <a:lnTo>
                    <a:pt x="650" y="190"/>
                  </a:lnTo>
                  <a:lnTo>
                    <a:pt x="674" y="187"/>
                  </a:lnTo>
                  <a:lnTo>
                    <a:pt x="672" y="210"/>
                  </a:lnTo>
                  <a:lnTo>
                    <a:pt x="664" y="230"/>
                  </a:lnTo>
                  <a:lnTo>
                    <a:pt x="653" y="251"/>
                  </a:lnTo>
                  <a:lnTo>
                    <a:pt x="640" y="269"/>
                  </a:lnTo>
                  <a:lnTo>
                    <a:pt x="622" y="288"/>
                  </a:lnTo>
                  <a:lnTo>
                    <a:pt x="603" y="308"/>
                  </a:lnTo>
                  <a:lnTo>
                    <a:pt x="583" y="328"/>
                  </a:lnTo>
                  <a:lnTo>
                    <a:pt x="561" y="349"/>
                  </a:lnTo>
                  <a:lnTo>
                    <a:pt x="537" y="366"/>
                  </a:lnTo>
                  <a:lnTo>
                    <a:pt x="509" y="384"/>
                  </a:lnTo>
                  <a:lnTo>
                    <a:pt x="479" y="402"/>
                  </a:lnTo>
                  <a:lnTo>
                    <a:pt x="444" y="417"/>
                  </a:lnTo>
                  <a:lnTo>
                    <a:pt x="407" y="429"/>
                  </a:lnTo>
                  <a:lnTo>
                    <a:pt x="368" y="435"/>
                  </a:lnTo>
                  <a:lnTo>
                    <a:pt x="324" y="434"/>
                  </a:lnTo>
                  <a:lnTo>
                    <a:pt x="277" y="424"/>
                  </a:lnTo>
                  <a:lnTo>
                    <a:pt x="203" y="397"/>
                  </a:lnTo>
                  <a:lnTo>
                    <a:pt x="140" y="366"/>
                  </a:lnTo>
                  <a:lnTo>
                    <a:pt x="90" y="329"/>
                  </a:lnTo>
                  <a:lnTo>
                    <a:pt x="51" y="287"/>
                  </a:lnTo>
                  <a:lnTo>
                    <a:pt x="24" y="240"/>
                  </a:lnTo>
                  <a:lnTo>
                    <a:pt x="7" y="187"/>
                  </a:lnTo>
                  <a:lnTo>
                    <a:pt x="0" y="126"/>
                  </a:lnTo>
                  <a:lnTo>
                    <a:pt x="3" y="58"/>
                  </a:lnTo>
                  <a:lnTo>
                    <a:pt x="25" y="0"/>
                  </a:lnTo>
                  <a:lnTo>
                    <a:pt x="33" y="16"/>
                  </a:lnTo>
                  <a:lnTo>
                    <a:pt x="29" y="55"/>
                  </a:lnTo>
                  <a:lnTo>
                    <a:pt x="22" y="102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F82CA25E-0D97-7453-B550-76E3C93F1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113"/>
              <a:ext cx="223" cy="281"/>
            </a:xfrm>
            <a:custGeom>
              <a:avLst/>
              <a:gdLst>
                <a:gd name="T0" fmla="*/ 1 w 446"/>
                <a:gd name="T1" fmla="*/ 46 h 274"/>
                <a:gd name="T2" fmla="*/ 1 w 446"/>
                <a:gd name="T3" fmla="*/ 5 h 274"/>
                <a:gd name="T4" fmla="*/ 1 w 446"/>
                <a:gd name="T5" fmla="*/ 54 h 274"/>
                <a:gd name="T6" fmla="*/ 1 w 446"/>
                <a:gd name="T7" fmla="*/ 73 h 274"/>
                <a:gd name="T8" fmla="*/ 1 w 446"/>
                <a:gd name="T9" fmla="*/ 97 h 274"/>
                <a:gd name="T10" fmla="*/ 1 w 446"/>
                <a:gd name="T11" fmla="*/ 113 h 274"/>
                <a:gd name="T12" fmla="*/ 1 w 446"/>
                <a:gd name="T13" fmla="*/ 128 h 274"/>
                <a:gd name="T14" fmla="*/ 1 w 446"/>
                <a:gd name="T15" fmla="*/ 138 h 274"/>
                <a:gd name="T16" fmla="*/ 1 w 446"/>
                <a:gd name="T17" fmla="*/ 150 h 274"/>
                <a:gd name="T18" fmla="*/ 1 w 446"/>
                <a:gd name="T19" fmla="*/ 154 h 274"/>
                <a:gd name="T20" fmla="*/ 1 w 446"/>
                <a:gd name="T21" fmla="*/ 154 h 274"/>
                <a:gd name="T22" fmla="*/ 1 w 446"/>
                <a:gd name="T23" fmla="*/ 146 h 274"/>
                <a:gd name="T24" fmla="*/ 1 w 446"/>
                <a:gd name="T25" fmla="*/ 131 h 274"/>
                <a:gd name="T26" fmla="*/ 1 w 446"/>
                <a:gd name="T27" fmla="*/ 113 h 274"/>
                <a:gd name="T28" fmla="*/ 1 w 446"/>
                <a:gd name="T29" fmla="*/ 91 h 274"/>
                <a:gd name="T30" fmla="*/ 1 w 446"/>
                <a:gd name="T31" fmla="*/ 63 h 274"/>
                <a:gd name="T32" fmla="*/ 1 w 446"/>
                <a:gd name="T33" fmla="*/ 47 h 274"/>
                <a:gd name="T34" fmla="*/ 1 w 446"/>
                <a:gd name="T35" fmla="*/ 12 h 274"/>
                <a:gd name="T36" fmla="*/ 1 w 446"/>
                <a:gd name="T37" fmla="*/ 0 h 274"/>
                <a:gd name="T38" fmla="*/ 0 w 446"/>
                <a:gd name="T39" fmla="*/ 6 h 274"/>
                <a:gd name="T40" fmla="*/ 1 w 446"/>
                <a:gd name="T41" fmla="*/ 47 h 274"/>
                <a:gd name="T42" fmla="*/ 1 w 446"/>
                <a:gd name="T43" fmla="*/ 83 h 274"/>
                <a:gd name="T44" fmla="*/ 1 w 446"/>
                <a:gd name="T45" fmla="*/ 128 h 274"/>
                <a:gd name="T46" fmla="*/ 1 w 446"/>
                <a:gd name="T47" fmla="*/ 177 h 274"/>
                <a:gd name="T48" fmla="*/ 1 w 446"/>
                <a:gd name="T49" fmla="*/ 229 h 274"/>
                <a:gd name="T50" fmla="*/ 1 w 446"/>
                <a:gd name="T51" fmla="*/ 276 h 274"/>
                <a:gd name="T52" fmla="*/ 1 w 446"/>
                <a:gd name="T53" fmla="*/ 327 h 274"/>
                <a:gd name="T54" fmla="*/ 1 w 446"/>
                <a:gd name="T55" fmla="*/ 375 h 274"/>
                <a:gd name="T56" fmla="*/ 1 w 446"/>
                <a:gd name="T57" fmla="*/ 389 h 274"/>
                <a:gd name="T58" fmla="*/ 1 w 446"/>
                <a:gd name="T59" fmla="*/ 405 h 274"/>
                <a:gd name="T60" fmla="*/ 1 w 446"/>
                <a:gd name="T61" fmla="*/ 420 h 274"/>
                <a:gd name="T62" fmla="*/ 1 w 446"/>
                <a:gd name="T63" fmla="*/ 436 h 274"/>
                <a:gd name="T64" fmla="*/ 1 w 446"/>
                <a:gd name="T65" fmla="*/ 447 h 274"/>
                <a:gd name="T66" fmla="*/ 1 w 446"/>
                <a:gd name="T67" fmla="*/ 453 h 274"/>
                <a:gd name="T68" fmla="*/ 1 w 446"/>
                <a:gd name="T69" fmla="*/ 453 h 274"/>
                <a:gd name="T70" fmla="*/ 1 w 446"/>
                <a:gd name="T71" fmla="*/ 446 h 274"/>
                <a:gd name="T72" fmla="*/ 1 w 446"/>
                <a:gd name="T73" fmla="*/ 420 h 274"/>
                <a:gd name="T74" fmla="*/ 1 w 446"/>
                <a:gd name="T75" fmla="*/ 390 h 274"/>
                <a:gd name="T76" fmla="*/ 1 w 446"/>
                <a:gd name="T77" fmla="*/ 361 h 274"/>
                <a:gd name="T78" fmla="*/ 1 w 446"/>
                <a:gd name="T79" fmla="*/ 322 h 274"/>
                <a:gd name="T80" fmla="*/ 1 w 446"/>
                <a:gd name="T81" fmla="*/ 283 h 274"/>
                <a:gd name="T82" fmla="*/ 1 w 446"/>
                <a:gd name="T83" fmla="*/ 238 h 274"/>
                <a:gd name="T84" fmla="*/ 1 w 446"/>
                <a:gd name="T85" fmla="*/ 188 h 274"/>
                <a:gd name="T86" fmla="*/ 1 w 446"/>
                <a:gd name="T87" fmla="*/ 132 h 274"/>
                <a:gd name="T88" fmla="*/ 1 w 446"/>
                <a:gd name="T89" fmla="*/ 120 h 274"/>
                <a:gd name="T90" fmla="*/ 1 w 446"/>
                <a:gd name="T91" fmla="*/ 91 h 274"/>
                <a:gd name="T92" fmla="*/ 1 w 446"/>
                <a:gd name="T93" fmla="*/ 56 h 274"/>
                <a:gd name="T94" fmla="*/ 1 w 446"/>
                <a:gd name="T95" fmla="*/ 46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6"/>
                <a:gd name="T145" fmla="*/ 0 h 274"/>
                <a:gd name="T146" fmla="*/ 446 w 446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6" h="274">
                  <a:moveTo>
                    <a:pt x="444" y="26"/>
                  </a:moveTo>
                  <a:lnTo>
                    <a:pt x="446" y="5"/>
                  </a:lnTo>
                  <a:lnTo>
                    <a:pt x="414" y="34"/>
                  </a:lnTo>
                  <a:lnTo>
                    <a:pt x="401" y="46"/>
                  </a:lnTo>
                  <a:lnTo>
                    <a:pt x="383" y="58"/>
                  </a:lnTo>
                  <a:lnTo>
                    <a:pt x="359" y="68"/>
                  </a:lnTo>
                  <a:lnTo>
                    <a:pt x="333" y="78"/>
                  </a:lnTo>
                  <a:lnTo>
                    <a:pt x="303" y="85"/>
                  </a:lnTo>
                  <a:lnTo>
                    <a:pt x="274" y="91"/>
                  </a:lnTo>
                  <a:lnTo>
                    <a:pt x="242" y="93"/>
                  </a:lnTo>
                  <a:lnTo>
                    <a:pt x="213" y="93"/>
                  </a:lnTo>
                  <a:lnTo>
                    <a:pt x="181" y="89"/>
                  </a:lnTo>
                  <a:lnTo>
                    <a:pt x="150" y="80"/>
                  </a:lnTo>
                  <a:lnTo>
                    <a:pt x="122" y="68"/>
                  </a:lnTo>
                  <a:lnTo>
                    <a:pt x="94" y="55"/>
                  </a:lnTo>
                  <a:lnTo>
                    <a:pt x="70" y="41"/>
                  </a:lnTo>
                  <a:lnTo>
                    <a:pt x="48" y="27"/>
                  </a:lnTo>
                  <a:lnTo>
                    <a:pt x="29" y="12"/>
                  </a:lnTo>
                  <a:lnTo>
                    <a:pt x="14" y="0"/>
                  </a:lnTo>
                  <a:lnTo>
                    <a:pt x="0" y="6"/>
                  </a:lnTo>
                  <a:lnTo>
                    <a:pt x="29" y="27"/>
                  </a:lnTo>
                  <a:lnTo>
                    <a:pt x="53" y="51"/>
                  </a:lnTo>
                  <a:lnTo>
                    <a:pt x="70" y="78"/>
                  </a:lnTo>
                  <a:lnTo>
                    <a:pt x="81" y="107"/>
                  </a:lnTo>
                  <a:lnTo>
                    <a:pt x="92" y="137"/>
                  </a:lnTo>
                  <a:lnTo>
                    <a:pt x="103" y="167"/>
                  </a:lnTo>
                  <a:lnTo>
                    <a:pt x="114" y="198"/>
                  </a:lnTo>
                  <a:lnTo>
                    <a:pt x="129" y="227"/>
                  </a:lnTo>
                  <a:lnTo>
                    <a:pt x="138" y="235"/>
                  </a:lnTo>
                  <a:lnTo>
                    <a:pt x="150" y="245"/>
                  </a:lnTo>
                  <a:lnTo>
                    <a:pt x="164" y="254"/>
                  </a:lnTo>
                  <a:lnTo>
                    <a:pt x="179" y="263"/>
                  </a:lnTo>
                  <a:lnTo>
                    <a:pt x="198" y="270"/>
                  </a:lnTo>
                  <a:lnTo>
                    <a:pt x="220" y="274"/>
                  </a:lnTo>
                  <a:lnTo>
                    <a:pt x="244" y="274"/>
                  </a:lnTo>
                  <a:lnTo>
                    <a:pt x="272" y="269"/>
                  </a:lnTo>
                  <a:lnTo>
                    <a:pt x="300" y="254"/>
                  </a:lnTo>
                  <a:lnTo>
                    <a:pt x="322" y="236"/>
                  </a:lnTo>
                  <a:lnTo>
                    <a:pt x="340" y="217"/>
                  </a:lnTo>
                  <a:lnTo>
                    <a:pt x="357" y="195"/>
                  </a:lnTo>
                  <a:lnTo>
                    <a:pt x="368" y="171"/>
                  </a:lnTo>
                  <a:lnTo>
                    <a:pt x="379" y="144"/>
                  </a:lnTo>
                  <a:lnTo>
                    <a:pt x="387" y="114"/>
                  </a:lnTo>
                  <a:lnTo>
                    <a:pt x="392" y="81"/>
                  </a:lnTo>
                  <a:lnTo>
                    <a:pt x="400" y="73"/>
                  </a:lnTo>
                  <a:lnTo>
                    <a:pt x="416" y="55"/>
                  </a:lnTo>
                  <a:lnTo>
                    <a:pt x="433" y="36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8ABE946E-63A5-883D-2B95-AB9B456A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3146"/>
              <a:ext cx="39" cy="75"/>
            </a:xfrm>
            <a:custGeom>
              <a:avLst/>
              <a:gdLst>
                <a:gd name="T0" fmla="*/ 1 w 78"/>
                <a:gd name="T1" fmla="*/ 123 h 73"/>
                <a:gd name="T2" fmla="*/ 1 w 78"/>
                <a:gd name="T3" fmla="*/ 111 h 73"/>
                <a:gd name="T4" fmla="*/ 1 w 78"/>
                <a:gd name="T5" fmla="*/ 101 h 73"/>
                <a:gd name="T6" fmla="*/ 1 w 78"/>
                <a:gd name="T7" fmla="*/ 81 h 73"/>
                <a:gd name="T8" fmla="*/ 1 w 78"/>
                <a:gd name="T9" fmla="*/ 63 h 73"/>
                <a:gd name="T10" fmla="*/ 1 w 78"/>
                <a:gd name="T11" fmla="*/ 48 h 73"/>
                <a:gd name="T12" fmla="*/ 0 w 78"/>
                <a:gd name="T13" fmla="*/ 18 h 73"/>
                <a:gd name="T14" fmla="*/ 1 w 78"/>
                <a:gd name="T15" fmla="*/ 8 h 73"/>
                <a:gd name="T16" fmla="*/ 1 w 78"/>
                <a:gd name="T17" fmla="*/ 0 h 73"/>
                <a:gd name="T18" fmla="*/ 1 w 78"/>
                <a:gd name="T19" fmla="*/ 96 h 73"/>
                <a:gd name="T20" fmla="*/ 1 w 78"/>
                <a:gd name="T21" fmla="*/ 123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3"/>
                <a:gd name="T35" fmla="*/ 78 w 7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3">
                  <a:moveTo>
                    <a:pt x="49" y="73"/>
                  </a:moveTo>
                  <a:lnTo>
                    <a:pt x="39" y="65"/>
                  </a:lnTo>
                  <a:lnTo>
                    <a:pt x="28" y="58"/>
                  </a:lnTo>
                  <a:lnTo>
                    <a:pt x="17" y="48"/>
                  </a:lnTo>
                  <a:lnTo>
                    <a:pt x="8" y="39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8"/>
                  </a:lnTo>
                  <a:lnTo>
                    <a:pt x="21" y="0"/>
                  </a:lnTo>
                  <a:lnTo>
                    <a:pt x="78" y="55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652CECFD-4534-6BE6-AC85-B3D23765A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298"/>
              <a:ext cx="25" cy="47"/>
            </a:xfrm>
            <a:custGeom>
              <a:avLst/>
              <a:gdLst>
                <a:gd name="T0" fmla="*/ 1 w 50"/>
                <a:gd name="T1" fmla="*/ 375 h 42"/>
                <a:gd name="T2" fmla="*/ 0 w 50"/>
                <a:gd name="T3" fmla="*/ 260 h 42"/>
                <a:gd name="T4" fmla="*/ 1 w 50"/>
                <a:gd name="T5" fmla="*/ 165 h 42"/>
                <a:gd name="T6" fmla="*/ 1 w 50"/>
                <a:gd name="T7" fmla="*/ 84 h 42"/>
                <a:gd name="T8" fmla="*/ 1 w 50"/>
                <a:gd name="T9" fmla="*/ 0 h 42"/>
                <a:gd name="T10" fmla="*/ 1 w 50"/>
                <a:gd name="T11" fmla="*/ 0 h 42"/>
                <a:gd name="T12" fmla="*/ 1 w 50"/>
                <a:gd name="T13" fmla="*/ 1 h 42"/>
                <a:gd name="T14" fmla="*/ 1 w 50"/>
                <a:gd name="T15" fmla="*/ 4 h 42"/>
                <a:gd name="T16" fmla="*/ 1 w 50"/>
                <a:gd name="T17" fmla="*/ 105 h 42"/>
                <a:gd name="T18" fmla="*/ 1 w 50"/>
                <a:gd name="T19" fmla="*/ 214 h 42"/>
                <a:gd name="T20" fmla="*/ 1 w 50"/>
                <a:gd name="T21" fmla="*/ 329 h 42"/>
                <a:gd name="T22" fmla="*/ 1 w 50"/>
                <a:gd name="T23" fmla="*/ 398 h 42"/>
                <a:gd name="T24" fmla="*/ 1 w 50"/>
                <a:gd name="T25" fmla="*/ 375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42"/>
                <a:gd name="T41" fmla="*/ 50 w 50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42">
                  <a:moveTo>
                    <a:pt x="2" y="40"/>
                  </a:moveTo>
                  <a:lnTo>
                    <a:pt x="0" y="27"/>
                  </a:lnTo>
                  <a:lnTo>
                    <a:pt x="6" y="17"/>
                  </a:lnTo>
                  <a:lnTo>
                    <a:pt x="13" y="9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0" y="4"/>
                  </a:lnTo>
                  <a:lnTo>
                    <a:pt x="48" y="11"/>
                  </a:lnTo>
                  <a:lnTo>
                    <a:pt x="43" y="23"/>
                  </a:lnTo>
                  <a:lnTo>
                    <a:pt x="39" y="35"/>
                  </a:lnTo>
                  <a:lnTo>
                    <a:pt x="26" y="4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5468159C-5515-C41B-FCD0-F387899C3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3316"/>
              <a:ext cx="31" cy="60"/>
            </a:xfrm>
            <a:custGeom>
              <a:avLst/>
              <a:gdLst>
                <a:gd name="T0" fmla="*/ 0 w 63"/>
                <a:gd name="T1" fmla="*/ 9 h 58"/>
                <a:gd name="T2" fmla="*/ 0 w 63"/>
                <a:gd name="T3" fmla="*/ 48 h 58"/>
                <a:gd name="T4" fmla="*/ 0 w 63"/>
                <a:gd name="T5" fmla="*/ 80 h 58"/>
                <a:gd name="T6" fmla="*/ 0 w 63"/>
                <a:gd name="T7" fmla="*/ 103 h 58"/>
                <a:gd name="T8" fmla="*/ 0 w 63"/>
                <a:gd name="T9" fmla="*/ 112 h 58"/>
                <a:gd name="T10" fmla="*/ 0 w 63"/>
                <a:gd name="T11" fmla="*/ 89 h 58"/>
                <a:gd name="T12" fmla="*/ 0 w 63"/>
                <a:gd name="T13" fmla="*/ 68 h 58"/>
                <a:gd name="T14" fmla="*/ 0 w 63"/>
                <a:gd name="T15" fmla="*/ 48 h 58"/>
                <a:gd name="T16" fmla="*/ 0 w 63"/>
                <a:gd name="T17" fmla="*/ 8 h 58"/>
                <a:gd name="T18" fmla="*/ 0 w 63"/>
                <a:gd name="T19" fmla="*/ 7 h 58"/>
                <a:gd name="T20" fmla="*/ 0 w 63"/>
                <a:gd name="T21" fmla="*/ 6 h 58"/>
                <a:gd name="T22" fmla="*/ 0 w 63"/>
                <a:gd name="T23" fmla="*/ 3 h 58"/>
                <a:gd name="T24" fmla="*/ 0 w 63"/>
                <a:gd name="T25" fmla="*/ 1 h 58"/>
                <a:gd name="T26" fmla="*/ 0 w 63"/>
                <a:gd name="T27" fmla="*/ 0 h 58"/>
                <a:gd name="T28" fmla="*/ 0 w 63"/>
                <a:gd name="T29" fmla="*/ 1 h 58"/>
                <a:gd name="T30" fmla="*/ 0 w 63"/>
                <a:gd name="T31" fmla="*/ 3 h 58"/>
                <a:gd name="T32" fmla="*/ 0 w 63"/>
                <a:gd name="T33" fmla="*/ 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8"/>
                <a:gd name="T53" fmla="*/ 63 w 63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8">
                  <a:moveTo>
                    <a:pt x="63" y="9"/>
                  </a:moveTo>
                  <a:lnTo>
                    <a:pt x="63" y="26"/>
                  </a:lnTo>
                  <a:lnTo>
                    <a:pt x="58" y="41"/>
                  </a:lnTo>
                  <a:lnTo>
                    <a:pt x="47" y="53"/>
                  </a:lnTo>
                  <a:lnTo>
                    <a:pt x="30" y="58"/>
                  </a:lnTo>
                  <a:lnTo>
                    <a:pt x="17" y="44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4" y="8"/>
                  </a:lnTo>
                  <a:lnTo>
                    <a:pt x="6" y="7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3" y="1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52" y="3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C8B87A72-C4BC-71C8-91F6-15A525CD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3300"/>
              <a:ext cx="25" cy="47"/>
            </a:xfrm>
            <a:custGeom>
              <a:avLst/>
              <a:gdLst>
                <a:gd name="T0" fmla="*/ 1 w 50"/>
                <a:gd name="T1" fmla="*/ 335 h 42"/>
                <a:gd name="T2" fmla="*/ 1 w 50"/>
                <a:gd name="T3" fmla="*/ 398 h 42"/>
                <a:gd name="T4" fmla="*/ 1 w 50"/>
                <a:gd name="T5" fmla="*/ 326 h 42"/>
                <a:gd name="T6" fmla="*/ 1 w 50"/>
                <a:gd name="T7" fmla="*/ 260 h 42"/>
                <a:gd name="T8" fmla="*/ 0 w 50"/>
                <a:gd name="T9" fmla="*/ 150 h 42"/>
                <a:gd name="T10" fmla="*/ 1 w 50"/>
                <a:gd name="T11" fmla="*/ 2 h 42"/>
                <a:gd name="T12" fmla="*/ 1 w 50"/>
                <a:gd name="T13" fmla="*/ 0 h 42"/>
                <a:gd name="T14" fmla="*/ 1 w 50"/>
                <a:gd name="T15" fmla="*/ 2 h 42"/>
                <a:gd name="T16" fmla="*/ 1 w 50"/>
                <a:gd name="T17" fmla="*/ 4 h 42"/>
                <a:gd name="T18" fmla="*/ 1 w 50"/>
                <a:gd name="T19" fmla="*/ 75 h 42"/>
                <a:gd name="T20" fmla="*/ 1 w 50"/>
                <a:gd name="T21" fmla="*/ 131 h 42"/>
                <a:gd name="T22" fmla="*/ 1 w 50"/>
                <a:gd name="T23" fmla="*/ 188 h 42"/>
                <a:gd name="T24" fmla="*/ 1 w 50"/>
                <a:gd name="T25" fmla="*/ 260 h 42"/>
                <a:gd name="T26" fmla="*/ 1 w 50"/>
                <a:gd name="T27" fmla="*/ 33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2"/>
                <a:gd name="T44" fmla="*/ 50 w 50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2">
                  <a:moveTo>
                    <a:pt x="40" y="36"/>
                  </a:moveTo>
                  <a:lnTo>
                    <a:pt x="29" y="42"/>
                  </a:lnTo>
                  <a:lnTo>
                    <a:pt x="16" y="34"/>
                  </a:lnTo>
                  <a:lnTo>
                    <a:pt x="5" y="27"/>
                  </a:lnTo>
                  <a:lnTo>
                    <a:pt x="0" y="1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1" y="4"/>
                  </a:lnTo>
                  <a:lnTo>
                    <a:pt x="40" y="8"/>
                  </a:lnTo>
                  <a:lnTo>
                    <a:pt x="46" y="13"/>
                  </a:lnTo>
                  <a:lnTo>
                    <a:pt x="50" y="20"/>
                  </a:lnTo>
                  <a:lnTo>
                    <a:pt x="48" y="27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4746B5C4-ABC9-D56B-AAD8-4ED1081D4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3379"/>
              <a:ext cx="121" cy="62"/>
            </a:xfrm>
            <a:custGeom>
              <a:avLst/>
              <a:gdLst>
                <a:gd name="T0" fmla="*/ 1 w 241"/>
                <a:gd name="T1" fmla="*/ 8 h 60"/>
                <a:gd name="T2" fmla="*/ 1 w 241"/>
                <a:gd name="T3" fmla="*/ 36 h 60"/>
                <a:gd name="T4" fmla="*/ 1 w 241"/>
                <a:gd name="T5" fmla="*/ 44 h 60"/>
                <a:gd name="T6" fmla="*/ 1 w 241"/>
                <a:gd name="T7" fmla="*/ 59 h 60"/>
                <a:gd name="T8" fmla="*/ 1 w 241"/>
                <a:gd name="T9" fmla="*/ 71 h 60"/>
                <a:gd name="T10" fmla="*/ 1 w 241"/>
                <a:gd name="T11" fmla="*/ 87 h 60"/>
                <a:gd name="T12" fmla="*/ 1 w 241"/>
                <a:gd name="T13" fmla="*/ 97 h 60"/>
                <a:gd name="T14" fmla="*/ 1 w 241"/>
                <a:gd name="T15" fmla="*/ 105 h 60"/>
                <a:gd name="T16" fmla="*/ 1 w 241"/>
                <a:gd name="T17" fmla="*/ 114 h 60"/>
                <a:gd name="T18" fmla="*/ 1 w 241"/>
                <a:gd name="T19" fmla="*/ 113 h 60"/>
                <a:gd name="T20" fmla="*/ 1 w 241"/>
                <a:gd name="T21" fmla="*/ 110 h 60"/>
                <a:gd name="T22" fmla="*/ 1 w 241"/>
                <a:gd name="T23" fmla="*/ 113 h 60"/>
                <a:gd name="T24" fmla="*/ 1 w 241"/>
                <a:gd name="T25" fmla="*/ 114 h 60"/>
                <a:gd name="T26" fmla="*/ 1 w 241"/>
                <a:gd name="T27" fmla="*/ 114 h 60"/>
                <a:gd name="T28" fmla="*/ 1 w 241"/>
                <a:gd name="T29" fmla="*/ 114 h 60"/>
                <a:gd name="T30" fmla="*/ 1 w 241"/>
                <a:gd name="T31" fmla="*/ 113 h 60"/>
                <a:gd name="T32" fmla="*/ 1 w 241"/>
                <a:gd name="T33" fmla="*/ 106 h 60"/>
                <a:gd name="T34" fmla="*/ 0 w 241"/>
                <a:gd name="T35" fmla="*/ 53 h 60"/>
                <a:gd name="T36" fmla="*/ 1 w 241"/>
                <a:gd name="T37" fmla="*/ 12 h 60"/>
                <a:gd name="T38" fmla="*/ 1 w 241"/>
                <a:gd name="T39" fmla="*/ 2 h 60"/>
                <a:gd name="T40" fmla="*/ 1 w 241"/>
                <a:gd name="T41" fmla="*/ 0 h 60"/>
                <a:gd name="T42" fmla="*/ 1 w 241"/>
                <a:gd name="T43" fmla="*/ 2 h 60"/>
                <a:gd name="T44" fmla="*/ 1 w 241"/>
                <a:gd name="T45" fmla="*/ 4 h 60"/>
                <a:gd name="T46" fmla="*/ 1 w 241"/>
                <a:gd name="T47" fmla="*/ 8 h 60"/>
                <a:gd name="T48" fmla="*/ 1 w 241"/>
                <a:gd name="T49" fmla="*/ 8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1"/>
                <a:gd name="T76" fmla="*/ 0 h 60"/>
                <a:gd name="T77" fmla="*/ 241 w 241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1" h="60">
                  <a:moveTo>
                    <a:pt x="206" y="8"/>
                  </a:moveTo>
                  <a:lnTo>
                    <a:pt x="206" y="16"/>
                  </a:lnTo>
                  <a:lnTo>
                    <a:pt x="213" y="24"/>
                  </a:lnTo>
                  <a:lnTo>
                    <a:pt x="224" y="32"/>
                  </a:lnTo>
                  <a:lnTo>
                    <a:pt x="235" y="38"/>
                  </a:lnTo>
                  <a:lnTo>
                    <a:pt x="241" y="44"/>
                  </a:lnTo>
                  <a:lnTo>
                    <a:pt x="241" y="50"/>
                  </a:lnTo>
                  <a:lnTo>
                    <a:pt x="230" y="55"/>
                  </a:lnTo>
                  <a:lnTo>
                    <a:pt x="204" y="60"/>
                  </a:lnTo>
                  <a:lnTo>
                    <a:pt x="178" y="59"/>
                  </a:lnTo>
                  <a:lnTo>
                    <a:pt x="156" y="58"/>
                  </a:lnTo>
                  <a:lnTo>
                    <a:pt x="131" y="59"/>
                  </a:lnTo>
                  <a:lnTo>
                    <a:pt x="111" y="60"/>
                  </a:lnTo>
                  <a:lnTo>
                    <a:pt x="89" y="60"/>
                  </a:lnTo>
                  <a:lnTo>
                    <a:pt x="65" y="60"/>
                  </a:lnTo>
                  <a:lnTo>
                    <a:pt x="43" y="59"/>
                  </a:lnTo>
                  <a:lnTo>
                    <a:pt x="17" y="56"/>
                  </a:lnTo>
                  <a:lnTo>
                    <a:pt x="0" y="29"/>
                  </a:lnTo>
                  <a:lnTo>
                    <a:pt x="6" y="12"/>
                  </a:lnTo>
                  <a:lnTo>
                    <a:pt x="26" y="2"/>
                  </a:lnTo>
                  <a:lnTo>
                    <a:pt x="61" y="0"/>
                  </a:lnTo>
                  <a:lnTo>
                    <a:pt x="100" y="2"/>
                  </a:lnTo>
                  <a:lnTo>
                    <a:pt x="141" y="4"/>
                  </a:lnTo>
                  <a:lnTo>
                    <a:pt x="178" y="8"/>
                  </a:lnTo>
                  <a:lnTo>
                    <a:pt x="20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A351B613-CDBC-E7AA-E9CE-EF78AF08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3513"/>
              <a:ext cx="125" cy="284"/>
            </a:xfrm>
            <a:custGeom>
              <a:avLst/>
              <a:gdLst>
                <a:gd name="T0" fmla="*/ 1 w 250"/>
                <a:gd name="T1" fmla="*/ 167 h 277"/>
                <a:gd name="T2" fmla="*/ 1 w 250"/>
                <a:gd name="T3" fmla="*/ 200 h 277"/>
                <a:gd name="T4" fmla="*/ 1 w 250"/>
                <a:gd name="T5" fmla="*/ 237 h 277"/>
                <a:gd name="T6" fmla="*/ 1 w 250"/>
                <a:gd name="T7" fmla="*/ 265 h 277"/>
                <a:gd name="T8" fmla="*/ 1 w 250"/>
                <a:gd name="T9" fmla="*/ 297 h 277"/>
                <a:gd name="T10" fmla="*/ 1 w 250"/>
                <a:gd name="T11" fmla="*/ 326 h 277"/>
                <a:gd name="T12" fmla="*/ 1 w 250"/>
                <a:gd name="T13" fmla="*/ 360 h 277"/>
                <a:gd name="T14" fmla="*/ 1 w 250"/>
                <a:gd name="T15" fmla="*/ 389 h 277"/>
                <a:gd name="T16" fmla="*/ 1 w 250"/>
                <a:gd name="T17" fmla="*/ 427 h 277"/>
                <a:gd name="T18" fmla="*/ 1 w 250"/>
                <a:gd name="T19" fmla="*/ 456 h 277"/>
                <a:gd name="T20" fmla="*/ 1 w 250"/>
                <a:gd name="T21" fmla="*/ 427 h 277"/>
                <a:gd name="T22" fmla="*/ 1 w 250"/>
                <a:gd name="T23" fmla="*/ 396 h 277"/>
                <a:gd name="T24" fmla="*/ 1 w 250"/>
                <a:gd name="T25" fmla="*/ 365 h 277"/>
                <a:gd name="T26" fmla="*/ 1 w 250"/>
                <a:gd name="T27" fmla="*/ 332 h 277"/>
                <a:gd name="T28" fmla="*/ 1 w 250"/>
                <a:gd name="T29" fmla="*/ 302 h 277"/>
                <a:gd name="T30" fmla="*/ 1 w 250"/>
                <a:gd name="T31" fmla="*/ 265 h 277"/>
                <a:gd name="T32" fmla="*/ 1 w 250"/>
                <a:gd name="T33" fmla="*/ 234 h 277"/>
                <a:gd name="T34" fmla="*/ 1 w 250"/>
                <a:gd name="T35" fmla="*/ 196 h 277"/>
                <a:gd name="T36" fmla="*/ 0 w 250"/>
                <a:gd name="T37" fmla="*/ 17 h 277"/>
                <a:gd name="T38" fmla="*/ 1 w 250"/>
                <a:gd name="T39" fmla="*/ 0 h 277"/>
                <a:gd name="T40" fmla="*/ 1 w 250"/>
                <a:gd name="T41" fmla="*/ 8 h 277"/>
                <a:gd name="T42" fmla="*/ 1 w 250"/>
                <a:gd name="T43" fmla="*/ 18 h 277"/>
                <a:gd name="T44" fmla="*/ 1 w 250"/>
                <a:gd name="T45" fmla="*/ 50 h 277"/>
                <a:gd name="T46" fmla="*/ 1 w 250"/>
                <a:gd name="T47" fmla="*/ 66 h 277"/>
                <a:gd name="T48" fmla="*/ 1 w 250"/>
                <a:gd name="T49" fmla="*/ 94 h 277"/>
                <a:gd name="T50" fmla="*/ 1 w 250"/>
                <a:gd name="T51" fmla="*/ 117 h 277"/>
                <a:gd name="T52" fmla="*/ 1 w 250"/>
                <a:gd name="T53" fmla="*/ 139 h 277"/>
                <a:gd name="T54" fmla="*/ 1 w 250"/>
                <a:gd name="T55" fmla="*/ 167 h 2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"/>
                <a:gd name="T85" fmla="*/ 0 h 277"/>
                <a:gd name="T86" fmla="*/ 250 w 250"/>
                <a:gd name="T87" fmla="*/ 277 h 2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" h="277">
                  <a:moveTo>
                    <a:pt x="243" y="100"/>
                  </a:moveTo>
                  <a:lnTo>
                    <a:pt x="237" y="122"/>
                  </a:lnTo>
                  <a:lnTo>
                    <a:pt x="239" y="143"/>
                  </a:lnTo>
                  <a:lnTo>
                    <a:pt x="243" y="162"/>
                  </a:lnTo>
                  <a:lnTo>
                    <a:pt x="246" y="180"/>
                  </a:lnTo>
                  <a:lnTo>
                    <a:pt x="250" y="198"/>
                  </a:lnTo>
                  <a:lnTo>
                    <a:pt x="250" y="218"/>
                  </a:lnTo>
                  <a:lnTo>
                    <a:pt x="244" y="237"/>
                  </a:lnTo>
                  <a:lnTo>
                    <a:pt x="231" y="258"/>
                  </a:lnTo>
                  <a:lnTo>
                    <a:pt x="209" y="277"/>
                  </a:lnTo>
                  <a:lnTo>
                    <a:pt x="183" y="258"/>
                  </a:lnTo>
                  <a:lnTo>
                    <a:pt x="163" y="240"/>
                  </a:lnTo>
                  <a:lnTo>
                    <a:pt x="143" y="221"/>
                  </a:lnTo>
                  <a:lnTo>
                    <a:pt x="126" y="202"/>
                  </a:lnTo>
                  <a:lnTo>
                    <a:pt x="107" y="183"/>
                  </a:lnTo>
                  <a:lnTo>
                    <a:pt x="91" y="162"/>
                  </a:lnTo>
                  <a:lnTo>
                    <a:pt x="72" y="142"/>
                  </a:lnTo>
                  <a:lnTo>
                    <a:pt x="52" y="120"/>
                  </a:lnTo>
                  <a:lnTo>
                    <a:pt x="0" y="17"/>
                  </a:lnTo>
                  <a:lnTo>
                    <a:pt x="11" y="0"/>
                  </a:lnTo>
                  <a:lnTo>
                    <a:pt x="48" y="8"/>
                  </a:lnTo>
                  <a:lnTo>
                    <a:pt x="81" y="18"/>
                  </a:lnTo>
                  <a:lnTo>
                    <a:pt x="111" y="30"/>
                  </a:lnTo>
                  <a:lnTo>
                    <a:pt x="139" y="43"/>
                  </a:lnTo>
                  <a:lnTo>
                    <a:pt x="165" y="57"/>
                  </a:lnTo>
                  <a:lnTo>
                    <a:pt x="191" y="71"/>
                  </a:lnTo>
                  <a:lnTo>
                    <a:pt x="217" y="86"/>
                  </a:lnTo>
                  <a:lnTo>
                    <a:pt x="24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D640D0A7-CFF8-9424-D651-4898FD6C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3578"/>
              <a:ext cx="59" cy="203"/>
            </a:xfrm>
            <a:custGeom>
              <a:avLst/>
              <a:gdLst>
                <a:gd name="T0" fmla="*/ 1 w 116"/>
                <a:gd name="T1" fmla="*/ 326 h 198"/>
                <a:gd name="T2" fmla="*/ 1 w 116"/>
                <a:gd name="T3" fmla="*/ 314 h 198"/>
                <a:gd name="T4" fmla="*/ 1 w 116"/>
                <a:gd name="T5" fmla="*/ 298 h 198"/>
                <a:gd name="T6" fmla="*/ 1 w 116"/>
                <a:gd name="T7" fmla="*/ 282 h 198"/>
                <a:gd name="T8" fmla="*/ 1 w 116"/>
                <a:gd name="T9" fmla="*/ 257 h 198"/>
                <a:gd name="T10" fmla="*/ 1 w 116"/>
                <a:gd name="T11" fmla="*/ 238 h 198"/>
                <a:gd name="T12" fmla="*/ 1 w 116"/>
                <a:gd name="T13" fmla="*/ 211 h 198"/>
                <a:gd name="T14" fmla="*/ 1 w 116"/>
                <a:gd name="T15" fmla="*/ 190 h 198"/>
                <a:gd name="T16" fmla="*/ 1 w 116"/>
                <a:gd name="T17" fmla="*/ 172 h 198"/>
                <a:gd name="T18" fmla="*/ 1 w 116"/>
                <a:gd name="T19" fmla="*/ 143 h 198"/>
                <a:gd name="T20" fmla="*/ 1 w 116"/>
                <a:gd name="T21" fmla="*/ 123 h 198"/>
                <a:gd name="T22" fmla="*/ 1 w 116"/>
                <a:gd name="T23" fmla="*/ 105 h 198"/>
                <a:gd name="T24" fmla="*/ 0 w 116"/>
                <a:gd name="T25" fmla="*/ 82 h 198"/>
                <a:gd name="T26" fmla="*/ 1 w 116"/>
                <a:gd name="T27" fmla="*/ 64 h 198"/>
                <a:gd name="T28" fmla="*/ 1 w 116"/>
                <a:gd name="T29" fmla="*/ 55 h 198"/>
                <a:gd name="T30" fmla="*/ 1 w 116"/>
                <a:gd name="T31" fmla="*/ 49 h 198"/>
                <a:gd name="T32" fmla="*/ 1 w 116"/>
                <a:gd name="T33" fmla="*/ 43 h 198"/>
                <a:gd name="T34" fmla="*/ 1 w 116"/>
                <a:gd name="T35" fmla="*/ 17 h 198"/>
                <a:gd name="T36" fmla="*/ 1 w 116"/>
                <a:gd name="T37" fmla="*/ 11 h 198"/>
                <a:gd name="T38" fmla="*/ 1 w 116"/>
                <a:gd name="T39" fmla="*/ 6 h 198"/>
                <a:gd name="T40" fmla="*/ 1 w 116"/>
                <a:gd name="T41" fmla="*/ 0 h 198"/>
                <a:gd name="T42" fmla="*/ 1 w 116"/>
                <a:gd name="T43" fmla="*/ 19 h 198"/>
                <a:gd name="T44" fmla="*/ 1 w 116"/>
                <a:gd name="T45" fmla="*/ 62 h 198"/>
                <a:gd name="T46" fmla="*/ 1 w 116"/>
                <a:gd name="T47" fmla="*/ 106 h 198"/>
                <a:gd name="T48" fmla="*/ 1 w 116"/>
                <a:gd name="T49" fmla="*/ 143 h 198"/>
                <a:gd name="T50" fmla="*/ 1 w 116"/>
                <a:gd name="T51" fmla="*/ 186 h 198"/>
                <a:gd name="T52" fmla="*/ 1 w 116"/>
                <a:gd name="T53" fmla="*/ 233 h 198"/>
                <a:gd name="T54" fmla="*/ 1 w 116"/>
                <a:gd name="T55" fmla="*/ 277 h 198"/>
                <a:gd name="T56" fmla="*/ 1 w 116"/>
                <a:gd name="T57" fmla="*/ 326 h 1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98"/>
                <a:gd name="T89" fmla="*/ 116 w 116"/>
                <a:gd name="T90" fmla="*/ 198 h 1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98">
                  <a:moveTo>
                    <a:pt x="111" y="198"/>
                  </a:moveTo>
                  <a:lnTo>
                    <a:pt x="94" y="191"/>
                  </a:lnTo>
                  <a:lnTo>
                    <a:pt x="79" y="181"/>
                  </a:lnTo>
                  <a:lnTo>
                    <a:pt x="68" y="171"/>
                  </a:lnTo>
                  <a:lnTo>
                    <a:pt x="59" y="157"/>
                  </a:lnTo>
                  <a:lnTo>
                    <a:pt x="50" y="144"/>
                  </a:lnTo>
                  <a:lnTo>
                    <a:pt x="40" y="129"/>
                  </a:lnTo>
                  <a:lnTo>
                    <a:pt x="31" y="116"/>
                  </a:lnTo>
                  <a:lnTo>
                    <a:pt x="20" y="104"/>
                  </a:lnTo>
                  <a:lnTo>
                    <a:pt x="31" y="88"/>
                  </a:lnTo>
                  <a:lnTo>
                    <a:pt x="25" y="75"/>
                  </a:lnTo>
                  <a:lnTo>
                    <a:pt x="11" y="63"/>
                  </a:lnTo>
                  <a:lnTo>
                    <a:pt x="0" y="51"/>
                  </a:lnTo>
                  <a:lnTo>
                    <a:pt x="3" y="42"/>
                  </a:lnTo>
                  <a:lnTo>
                    <a:pt x="7" y="35"/>
                  </a:lnTo>
                  <a:lnTo>
                    <a:pt x="12" y="29"/>
                  </a:lnTo>
                  <a:lnTo>
                    <a:pt x="20" y="23"/>
                  </a:lnTo>
                  <a:lnTo>
                    <a:pt x="27" y="17"/>
                  </a:lnTo>
                  <a:lnTo>
                    <a:pt x="37" y="11"/>
                  </a:lnTo>
                  <a:lnTo>
                    <a:pt x="46" y="6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87" y="41"/>
                  </a:lnTo>
                  <a:lnTo>
                    <a:pt x="100" y="64"/>
                  </a:lnTo>
                  <a:lnTo>
                    <a:pt x="109" y="88"/>
                  </a:lnTo>
                  <a:lnTo>
                    <a:pt x="114" y="114"/>
                  </a:lnTo>
                  <a:lnTo>
                    <a:pt x="116" y="141"/>
                  </a:lnTo>
                  <a:lnTo>
                    <a:pt x="116" y="169"/>
                  </a:lnTo>
                  <a:lnTo>
                    <a:pt x="111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9E905787-4C1D-61EE-7325-05B1805B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931"/>
              <a:ext cx="68" cy="188"/>
            </a:xfrm>
            <a:custGeom>
              <a:avLst/>
              <a:gdLst>
                <a:gd name="T0" fmla="*/ 1 w 135"/>
                <a:gd name="T1" fmla="*/ 105 h 183"/>
                <a:gd name="T2" fmla="*/ 1 w 135"/>
                <a:gd name="T3" fmla="*/ 125 h 183"/>
                <a:gd name="T4" fmla="*/ 0 w 135"/>
                <a:gd name="T5" fmla="*/ 151 h 183"/>
                <a:gd name="T6" fmla="*/ 1 w 135"/>
                <a:gd name="T7" fmla="*/ 176 h 183"/>
                <a:gd name="T8" fmla="*/ 1 w 135"/>
                <a:gd name="T9" fmla="*/ 187 h 183"/>
                <a:gd name="T10" fmla="*/ 1 w 135"/>
                <a:gd name="T11" fmla="*/ 145 h 183"/>
                <a:gd name="T12" fmla="*/ 1 w 135"/>
                <a:gd name="T13" fmla="*/ 98 h 183"/>
                <a:gd name="T14" fmla="*/ 1 w 135"/>
                <a:gd name="T15" fmla="*/ 53 h 183"/>
                <a:gd name="T16" fmla="*/ 1 w 135"/>
                <a:gd name="T17" fmla="*/ 42 h 183"/>
                <a:gd name="T18" fmla="*/ 1 w 135"/>
                <a:gd name="T19" fmla="*/ 48 h 183"/>
                <a:gd name="T20" fmla="*/ 1 w 135"/>
                <a:gd name="T21" fmla="*/ 67 h 183"/>
                <a:gd name="T22" fmla="*/ 1 w 135"/>
                <a:gd name="T23" fmla="*/ 102 h 183"/>
                <a:gd name="T24" fmla="*/ 1 w 135"/>
                <a:gd name="T25" fmla="*/ 126 h 183"/>
                <a:gd name="T26" fmla="*/ 1 w 135"/>
                <a:gd name="T27" fmla="*/ 147 h 183"/>
                <a:gd name="T28" fmla="*/ 1 w 135"/>
                <a:gd name="T29" fmla="*/ 165 h 183"/>
                <a:gd name="T30" fmla="*/ 1 w 135"/>
                <a:gd name="T31" fmla="*/ 177 h 183"/>
                <a:gd name="T32" fmla="*/ 1 w 135"/>
                <a:gd name="T33" fmla="*/ 192 h 183"/>
                <a:gd name="T34" fmla="*/ 1 w 135"/>
                <a:gd name="T35" fmla="*/ 206 h 183"/>
                <a:gd name="T36" fmla="*/ 1 w 135"/>
                <a:gd name="T37" fmla="*/ 226 h 183"/>
                <a:gd name="T38" fmla="*/ 1 w 135"/>
                <a:gd name="T39" fmla="*/ 241 h 183"/>
                <a:gd name="T40" fmla="*/ 1 w 135"/>
                <a:gd name="T41" fmla="*/ 263 h 183"/>
                <a:gd name="T42" fmla="*/ 1 w 135"/>
                <a:gd name="T43" fmla="*/ 273 h 183"/>
                <a:gd name="T44" fmla="*/ 1 w 135"/>
                <a:gd name="T45" fmla="*/ 284 h 183"/>
                <a:gd name="T46" fmla="*/ 1 w 135"/>
                <a:gd name="T47" fmla="*/ 293 h 183"/>
                <a:gd name="T48" fmla="*/ 1 w 135"/>
                <a:gd name="T49" fmla="*/ 301 h 183"/>
                <a:gd name="T50" fmla="*/ 1 w 135"/>
                <a:gd name="T51" fmla="*/ 309 h 183"/>
                <a:gd name="T52" fmla="*/ 1 w 135"/>
                <a:gd name="T53" fmla="*/ 313 h 183"/>
                <a:gd name="T54" fmla="*/ 1 w 135"/>
                <a:gd name="T55" fmla="*/ 313 h 183"/>
                <a:gd name="T56" fmla="*/ 1 w 135"/>
                <a:gd name="T57" fmla="*/ 312 h 183"/>
                <a:gd name="T58" fmla="*/ 1 w 135"/>
                <a:gd name="T59" fmla="*/ 305 h 183"/>
                <a:gd name="T60" fmla="*/ 1 w 135"/>
                <a:gd name="T61" fmla="*/ 289 h 183"/>
                <a:gd name="T62" fmla="*/ 1 w 135"/>
                <a:gd name="T63" fmla="*/ 274 h 183"/>
                <a:gd name="T64" fmla="*/ 1 w 135"/>
                <a:gd name="T65" fmla="*/ 259 h 183"/>
                <a:gd name="T66" fmla="*/ 1 w 135"/>
                <a:gd name="T67" fmla="*/ 245 h 183"/>
                <a:gd name="T68" fmla="*/ 1 w 135"/>
                <a:gd name="T69" fmla="*/ 230 h 183"/>
                <a:gd name="T70" fmla="*/ 1 w 135"/>
                <a:gd name="T71" fmla="*/ 214 h 183"/>
                <a:gd name="T72" fmla="*/ 1 w 135"/>
                <a:gd name="T73" fmla="*/ 195 h 183"/>
                <a:gd name="T74" fmla="*/ 1 w 135"/>
                <a:gd name="T75" fmla="*/ 175 h 183"/>
                <a:gd name="T76" fmla="*/ 1 w 135"/>
                <a:gd name="T77" fmla="*/ 166 h 183"/>
                <a:gd name="T78" fmla="*/ 1 w 135"/>
                <a:gd name="T79" fmla="*/ 155 h 183"/>
                <a:gd name="T80" fmla="*/ 1 w 135"/>
                <a:gd name="T81" fmla="*/ 135 h 183"/>
                <a:gd name="T82" fmla="*/ 1 w 135"/>
                <a:gd name="T83" fmla="*/ 114 h 183"/>
                <a:gd name="T84" fmla="*/ 1 w 135"/>
                <a:gd name="T85" fmla="*/ 87 h 183"/>
                <a:gd name="T86" fmla="*/ 1 w 135"/>
                <a:gd name="T87" fmla="*/ 52 h 183"/>
                <a:gd name="T88" fmla="*/ 1 w 135"/>
                <a:gd name="T89" fmla="*/ 13 h 183"/>
                <a:gd name="T90" fmla="*/ 1 w 135"/>
                <a:gd name="T91" fmla="*/ 2 h 183"/>
                <a:gd name="T92" fmla="*/ 1 w 135"/>
                <a:gd name="T93" fmla="*/ 0 h 183"/>
                <a:gd name="T94" fmla="*/ 1 w 135"/>
                <a:gd name="T95" fmla="*/ 2 h 183"/>
                <a:gd name="T96" fmla="*/ 1 w 135"/>
                <a:gd name="T97" fmla="*/ 11 h 183"/>
                <a:gd name="T98" fmla="*/ 1 w 135"/>
                <a:gd name="T99" fmla="*/ 42 h 183"/>
                <a:gd name="T100" fmla="*/ 1 w 135"/>
                <a:gd name="T101" fmla="*/ 54 h 183"/>
                <a:gd name="T102" fmla="*/ 1 w 135"/>
                <a:gd name="T103" fmla="*/ 75 h 183"/>
                <a:gd name="T104" fmla="*/ 1 w 135"/>
                <a:gd name="T105" fmla="*/ 96 h 183"/>
                <a:gd name="T106" fmla="*/ 1 w 135"/>
                <a:gd name="T107" fmla="*/ 105 h 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83"/>
                <a:gd name="T164" fmla="*/ 135 w 135"/>
                <a:gd name="T165" fmla="*/ 183 h 1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83">
                  <a:moveTo>
                    <a:pt x="4" y="61"/>
                  </a:moveTo>
                  <a:lnTo>
                    <a:pt x="4" y="74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17" y="110"/>
                  </a:lnTo>
                  <a:lnTo>
                    <a:pt x="24" y="85"/>
                  </a:lnTo>
                  <a:lnTo>
                    <a:pt x="30" y="56"/>
                  </a:lnTo>
                  <a:lnTo>
                    <a:pt x="39" y="33"/>
                  </a:lnTo>
                  <a:lnTo>
                    <a:pt x="61" y="22"/>
                  </a:lnTo>
                  <a:lnTo>
                    <a:pt x="85" y="28"/>
                  </a:lnTo>
                  <a:lnTo>
                    <a:pt x="93" y="41"/>
                  </a:lnTo>
                  <a:lnTo>
                    <a:pt x="93" y="59"/>
                  </a:lnTo>
                  <a:lnTo>
                    <a:pt x="95" y="75"/>
                  </a:lnTo>
                  <a:lnTo>
                    <a:pt x="89" y="86"/>
                  </a:lnTo>
                  <a:lnTo>
                    <a:pt x="80" y="96"/>
                  </a:lnTo>
                  <a:lnTo>
                    <a:pt x="70" y="104"/>
                  </a:lnTo>
                  <a:lnTo>
                    <a:pt x="63" y="113"/>
                  </a:lnTo>
                  <a:lnTo>
                    <a:pt x="56" y="121"/>
                  </a:lnTo>
                  <a:lnTo>
                    <a:pt x="54" y="131"/>
                  </a:lnTo>
                  <a:lnTo>
                    <a:pt x="56" y="141"/>
                  </a:lnTo>
                  <a:lnTo>
                    <a:pt x="65" y="154"/>
                  </a:lnTo>
                  <a:lnTo>
                    <a:pt x="69" y="159"/>
                  </a:lnTo>
                  <a:lnTo>
                    <a:pt x="74" y="165"/>
                  </a:lnTo>
                  <a:lnTo>
                    <a:pt x="80" y="171"/>
                  </a:lnTo>
                  <a:lnTo>
                    <a:pt x="87" y="176"/>
                  </a:lnTo>
                  <a:lnTo>
                    <a:pt x="95" y="181"/>
                  </a:lnTo>
                  <a:lnTo>
                    <a:pt x="104" y="183"/>
                  </a:lnTo>
                  <a:lnTo>
                    <a:pt x="113" y="183"/>
                  </a:lnTo>
                  <a:lnTo>
                    <a:pt x="124" y="182"/>
                  </a:lnTo>
                  <a:lnTo>
                    <a:pt x="130" y="178"/>
                  </a:lnTo>
                  <a:lnTo>
                    <a:pt x="117" y="168"/>
                  </a:lnTo>
                  <a:lnTo>
                    <a:pt x="106" y="160"/>
                  </a:lnTo>
                  <a:lnTo>
                    <a:pt x="95" y="151"/>
                  </a:lnTo>
                  <a:lnTo>
                    <a:pt x="87" y="143"/>
                  </a:lnTo>
                  <a:lnTo>
                    <a:pt x="83" y="134"/>
                  </a:lnTo>
                  <a:lnTo>
                    <a:pt x="83" y="125"/>
                  </a:lnTo>
                  <a:lnTo>
                    <a:pt x="87" y="114"/>
                  </a:lnTo>
                  <a:lnTo>
                    <a:pt x="98" y="102"/>
                  </a:lnTo>
                  <a:lnTo>
                    <a:pt x="113" y="97"/>
                  </a:lnTo>
                  <a:lnTo>
                    <a:pt x="128" y="90"/>
                  </a:lnTo>
                  <a:lnTo>
                    <a:pt x="135" y="80"/>
                  </a:lnTo>
                  <a:lnTo>
                    <a:pt x="135" y="67"/>
                  </a:lnTo>
                  <a:lnTo>
                    <a:pt x="124" y="51"/>
                  </a:lnTo>
                  <a:lnTo>
                    <a:pt x="119" y="32"/>
                  </a:lnTo>
                  <a:lnTo>
                    <a:pt x="111" y="13"/>
                  </a:lnTo>
                  <a:lnTo>
                    <a:pt x="96" y="2"/>
                  </a:lnTo>
                  <a:lnTo>
                    <a:pt x="70" y="0"/>
                  </a:lnTo>
                  <a:lnTo>
                    <a:pt x="50" y="2"/>
                  </a:lnTo>
                  <a:lnTo>
                    <a:pt x="35" y="11"/>
                  </a:lnTo>
                  <a:lnTo>
                    <a:pt x="26" y="22"/>
                  </a:lnTo>
                  <a:lnTo>
                    <a:pt x="19" y="34"/>
                  </a:lnTo>
                  <a:lnTo>
                    <a:pt x="13" y="45"/>
                  </a:lnTo>
                  <a:lnTo>
                    <a:pt x="9" y="55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Cyrl-R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440075" y="171360"/>
            <a:ext cx="1074960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Одакле се спрема и како се полаже испит? 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D28CA7A-343C-26DA-65F5-9EADE018EFFC}"/>
              </a:ext>
            </a:extLst>
          </p:cNvPr>
          <p:cNvSpPr txBox="1">
            <a:spLocks noChangeArrowheads="1"/>
          </p:cNvSpPr>
          <p:nvPr/>
        </p:nvSpPr>
        <p:spPr>
          <a:xfrm>
            <a:off x="565220" y="1157235"/>
            <a:ext cx="6287756" cy="312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Књига “ОСНОВЕ КВАЛИТЕТА” (или “СИСТЕМ МЕНАЏМЕНТА КВАЛИТЕТА”)</a:t>
            </a:r>
            <a:endParaRPr lang="en-U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материјала за предмет, </a:t>
            </a:r>
            <a:b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електронској форми</a:t>
            </a:r>
          </a:p>
          <a:p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sr-Latn-R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Пројекат</a:t>
            </a:r>
            <a:r>
              <a:rPr lang="en-U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  <a:r>
              <a:rPr lang="en-U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семинарски рад/одбрана 40% (20% + 20%)</a:t>
            </a:r>
          </a:p>
          <a:p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CS" altLang="sr-Latn-R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r-Cyrl-CS" altLang="sr-Latn-R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Писмени испит 60%</a:t>
            </a:r>
            <a:endParaRPr lang="sr-Cyrl-C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C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r-Cyrl-CS" altLang="sr-Latn-R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3A2500-1192-104D-340E-1514B196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34" y="1334814"/>
            <a:ext cx="3530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2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Примери тема пројеката/семинарских радова</a:t>
            </a:r>
            <a:endParaRPr lang="en-US" sz="32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610EE5A-E3EF-9BC6-D693-F4DA58F0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9" y="4396367"/>
            <a:ext cx="2791337" cy="16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3A20D9A-8DD9-66AD-268D-1D3814D0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54" y="4386164"/>
            <a:ext cx="3133823" cy="17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E2906B9-3DDF-45AA-5DA9-296C64D0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9" y="2385856"/>
            <a:ext cx="3396228" cy="17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BA498BAE-7D16-B340-59AD-D2FC6DB8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05" y="4024355"/>
            <a:ext cx="3641442" cy="6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D978E27-AC88-5C7F-8A69-22F6B8DC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86" y="2747101"/>
            <a:ext cx="4110134" cy="10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45C10EB-5C2D-0327-8C71-4039D55B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49" y="1252998"/>
            <a:ext cx="2768869" cy="1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609B9A60-4EE3-64A3-D880-F98962F7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10" y="5138246"/>
            <a:ext cx="4110134" cy="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6EFB1BB-0B41-4CFD-7D5B-1AA8D32E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7" y="1216434"/>
            <a:ext cx="2611483" cy="96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2F75C06B-BF6B-8467-057E-E01E8D4C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36" y="1911322"/>
            <a:ext cx="4285434" cy="6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5D75E840-8AB3-5F9F-89B1-155D2B21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70" y="2884034"/>
            <a:ext cx="3868488" cy="8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CDD851A1-DF66-669B-3DF9-B28BA1DB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02" y="1252998"/>
            <a:ext cx="3686559" cy="4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2B22B3D3-5AEA-06C2-89FD-C714F40B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79" y="3889118"/>
            <a:ext cx="3609642" cy="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3A7AF56-0912-73DD-D43E-60594C0FBFA1}"/>
              </a:ext>
            </a:extLst>
          </p:cNvPr>
          <p:cNvSpPr txBox="1">
            <a:spLocks noChangeArrowheads="1"/>
          </p:cNvSpPr>
          <p:nvPr/>
        </p:nvSpPr>
        <p:spPr>
          <a:xfrm>
            <a:off x="5741918" y="4781550"/>
            <a:ext cx="4056062" cy="9144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sr-Latn-R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mladen.d</a:t>
            </a:r>
            <a:r>
              <a:rPr lang="sr-Latn-CS" altLang="sr-Latn-R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juric</a:t>
            </a:r>
            <a:r>
              <a:rPr lang="en-US" altLang="sr-Latn-R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@fon.bg.ac.</a:t>
            </a:r>
            <a:r>
              <a:rPr lang="sr-Latn-CS" altLang="sr-Latn-R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</a:t>
            </a:r>
            <a:endParaRPr lang="en-US" altLang="sr-Latn-R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0A023B6-09D7-A094-5DD1-6E1EE2D8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2" y="3774936"/>
            <a:ext cx="3757527" cy="2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www.thegivingmachine.co.uk/media/zhcdx4g0/corporate-social-responsibility.png?anchor=center&amp;mode=crop&amp;width=800&amp;height=600&amp;rnd=132787859429100000">
            <a:extLst>
              <a:ext uri="{FF2B5EF4-FFF2-40B4-BE49-F238E27FC236}">
                <a16:creationId xmlns:a16="http://schemas.microsoft.com/office/drawing/2014/main" id="{46D37F50-DE23-F06F-FD9C-2F768D8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99" y="1187271"/>
            <a:ext cx="2988972" cy="22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747689C-90EC-2680-BB41-F21F6A58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54" y="1369507"/>
            <a:ext cx="1358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B7134042-D377-9707-8630-DF1CD81A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37" y="1149310"/>
            <a:ext cx="2079194" cy="20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1A63F70-7E75-6BD2-E0C6-4CBDE586C6A4}"/>
              </a:ext>
            </a:extLst>
          </p:cNvPr>
          <p:cNvSpPr txBox="1">
            <a:spLocks noChangeArrowheads="1"/>
          </p:cNvSpPr>
          <p:nvPr/>
        </p:nvSpPr>
        <p:spPr>
          <a:xfrm>
            <a:off x="2637805" y="3277821"/>
            <a:ext cx="7620000" cy="6096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CS" altLang="sr-Latn-R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Хвала на пажњи.</a:t>
            </a:r>
            <a:endParaRPr lang="en-AU" altLang="sr-Latn-R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251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Comic Sans MS</vt:lpstr>
      <vt:lpstr>Garamond</vt:lpstr>
      <vt:lpstr>Montserrat Medium</vt:lpstr>
      <vt:lpstr>Symbol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Jelena V. Ruso</cp:lastModifiedBy>
  <cp:revision>31</cp:revision>
  <dcterms:created xsi:type="dcterms:W3CDTF">2022-10-16T13:21:43Z</dcterms:created>
  <dcterms:modified xsi:type="dcterms:W3CDTF">2024-12-03T22:14:41Z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