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87" r:id="rId2"/>
    <p:sldMasterId id="2147483700" r:id="rId3"/>
    <p:sldMasterId id="2147483713" r:id="rId4"/>
    <p:sldMasterId id="2147483726" r:id="rId5"/>
    <p:sldMasterId id="2147483739" r:id="rId6"/>
    <p:sldMasterId id="2147483752" r:id="rId7"/>
    <p:sldMasterId id="2147483765" r:id="rId8"/>
  </p:sldMasterIdLst>
  <p:sldIdLst>
    <p:sldId id="257" r:id="rId9"/>
    <p:sldId id="259" r:id="rId10"/>
    <p:sldId id="264" r:id="rId11"/>
    <p:sldId id="260" r:id="rId12"/>
    <p:sldId id="261" r:id="rId13"/>
    <p:sldId id="262" r:id="rId14"/>
    <p:sldId id="265" r:id="rId15"/>
    <p:sldId id="266" r:id="rId16"/>
  </p:sldIdLst>
  <p:sldSz cx="12192000" cy="68580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0D8132-D511-432A-A1EF-7793F777039F}" v="7" dt="2024-12-03T21:55:18.1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8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lena V. Ruso" userId="be6aaaa6-a8ed-4578-a067-2f5aacb328ed" providerId="ADAL" clId="{AA0D8132-D511-432A-A1EF-7793F777039F}"/>
    <pc:docChg chg="undo custSel addSld modSld">
      <pc:chgData name="Jelena V. Ruso" userId="be6aaaa6-a8ed-4578-a067-2f5aacb328ed" providerId="ADAL" clId="{AA0D8132-D511-432A-A1EF-7793F777039F}" dt="2024-12-03T22:14:04.045" v="825" actId="1076"/>
      <pc:docMkLst>
        <pc:docMk/>
      </pc:docMkLst>
      <pc:sldChg chg="modSp mod">
        <pc:chgData name="Jelena V. Ruso" userId="be6aaaa6-a8ed-4578-a067-2f5aacb328ed" providerId="ADAL" clId="{AA0D8132-D511-432A-A1EF-7793F777039F}" dt="2024-12-03T21:55:36.924" v="813" actId="20577"/>
        <pc:sldMkLst>
          <pc:docMk/>
          <pc:sldMk cId="0" sldId="257"/>
        </pc:sldMkLst>
        <pc:spChg chg="mod">
          <ac:chgData name="Jelena V. Ruso" userId="be6aaaa6-a8ed-4578-a067-2f5aacb328ed" providerId="ADAL" clId="{AA0D8132-D511-432A-A1EF-7793F777039F}" dt="2024-12-03T21:55:36.924" v="813" actId="20577"/>
          <ac:spMkLst>
            <pc:docMk/>
            <pc:sldMk cId="0" sldId="257"/>
            <ac:spMk id="437" creationId="{00000000-0000-0000-0000-000000000000}"/>
          </ac:spMkLst>
        </pc:spChg>
      </pc:sldChg>
      <pc:sldChg chg="addSp modSp mod">
        <pc:chgData name="Jelena V. Ruso" userId="be6aaaa6-a8ed-4578-a067-2f5aacb328ed" providerId="ADAL" clId="{AA0D8132-D511-432A-A1EF-7793F777039F}" dt="2024-12-03T21:50:52.518" v="714" actId="1076"/>
        <pc:sldMkLst>
          <pc:docMk/>
          <pc:sldMk cId="0" sldId="259"/>
        </pc:sldMkLst>
        <pc:spChg chg="mod">
          <ac:chgData name="Jelena V. Ruso" userId="be6aaaa6-a8ed-4578-a067-2f5aacb328ed" providerId="ADAL" clId="{AA0D8132-D511-432A-A1EF-7793F777039F}" dt="2024-12-03T21:50:44.964" v="712" actId="1076"/>
          <ac:spMkLst>
            <pc:docMk/>
            <pc:sldMk cId="0" sldId="259"/>
            <ac:spMk id="2" creationId="{7C0B314D-8FF8-5C5B-227F-67A537107FD8}"/>
          </ac:spMkLst>
        </pc:spChg>
        <pc:spChg chg="mod">
          <ac:chgData name="Jelena V. Ruso" userId="be6aaaa6-a8ed-4578-a067-2f5aacb328ed" providerId="ADAL" clId="{AA0D8132-D511-432A-A1EF-7793F777039F}" dt="2024-12-03T21:50:48.597" v="713" actId="1076"/>
          <ac:spMkLst>
            <pc:docMk/>
            <pc:sldMk cId="0" sldId="259"/>
            <ac:spMk id="3" creationId="{9C5BF2BC-8643-50F0-ECE7-B99EB1C07A70}"/>
          </ac:spMkLst>
        </pc:spChg>
        <pc:spChg chg="add mod">
          <ac:chgData name="Jelena V. Ruso" userId="be6aaaa6-a8ed-4578-a067-2f5aacb328ed" providerId="ADAL" clId="{AA0D8132-D511-432A-A1EF-7793F777039F}" dt="2024-12-03T21:50:52.518" v="714" actId="1076"/>
          <ac:spMkLst>
            <pc:docMk/>
            <pc:sldMk cId="0" sldId="259"/>
            <ac:spMk id="4" creationId="{486E2365-8F0A-11E4-919C-58A54880216E}"/>
          </ac:spMkLst>
        </pc:spChg>
        <pc:spChg chg="mod">
          <ac:chgData name="Jelena V. Ruso" userId="be6aaaa6-a8ed-4578-a067-2f5aacb328ed" providerId="ADAL" clId="{AA0D8132-D511-432A-A1EF-7793F777039F}" dt="2024-12-03T21:39:33.412" v="102" actId="20577"/>
          <ac:spMkLst>
            <pc:docMk/>
            <pc:sldMk cId="0" sldId="259"/>
            <ac:spMk id="442" creationId="{00000000-0000-0000-0000-000000000000}"/>
          </ac:spMkLst>
        </pc:spChg>
      </pc:sldChg>
      <pc:sldChg chg="modSp mod">
        <pc:chgData name="Jelena V. Ruso" userId="be6aaaa6-a8ed-4578-a067-2f5aacb328ed" providerId="ADAL" clId="{AA0D8132-D511-432A-A1EF-7793F777039F}" dt="2024-12-03T21:50:29.126" v="710" actId="5793"/>
        <pc:sldMkLst>
          <pc:docMk/>
          <pc:sldMk cId="0" sldId="260"/>
        </pc:sldMkLst>
        <pc:spChg chg="mod">
          <ac:chgData name="Jelena V. Ruso" userId="be6aaaa6-a8ed-4578-a067-2f5aacb328ed" providerId="ADAL" clId="{AA0D8132-D511-432A-A1EF-7793F777039F}" dt="2024-12-03T21:50:29.126" v="710" actId="5793"/>
          <ac:spMkLst>
            <pc:docMk/>
            <pc:sldMk cId="0" sldId="260"/>
            <ac:spMk id="444" creationId="{00000000-0000-0000-0000-000000000000}"/>
          </ac:spMkLst>
        </pc:spChg>
        <pc:spChg chg="mod">
          <ac:chgData name="Jelena V. Ruso" userId="be6aaaa6-a8ed-4578-a067-2f5aacb328ed" providerId="ADAL" clId="{AA0D8132-D511-432A-A1EF-7793F777039F}" dt="2024-12-03T21:40:58.163" v="192" actId="20577"/>
          <ac:spMkLst>
            <pc:docMk/>
            <pc:sldMk cId="0" sldId="260"/>
            <ac:spMk id="445" creationId="{00000000-0000-0000-0000-000000000000}"/>
          </ac:spMkLst>
        </pc:spChg>
      </pc:sldChg>
      <pc:sldChg chg="modSp mod">
        <pc:chgData name="Jelena V. Ruso" userId="be6aaaa6-a8ed-4578-a067-2f5aacb328ed" providerId="ADAL" clId="{AA0D8132-D511-432A-A1EF-7793F777039F}" dt="2024-12-03T21:55:58.223" v="814" actId="2710"/>
        <pc:sldMkLst>
          <pc:docMk/>
          <pc:sldMk cId="0" sldId="261"/>
        </pc:sldMkLst>
        <pc:spChg chg="mod">
          <ac:chgData name="Jelena V. Ruso" userId="be6aaaa6-a8ed-4578-a067-2f5aacb328ed" providerId="ADAL" clId="{AA0D8132-D511-432A-A1EF-7793F777039F}" dt="2024-12-03T21:55:58.223" v="814" actId="2710"/>
          <ac:spMkLst>
            <pc:docMk/>
            <pc:sldMk cId="0" sldId="261"/>
            <ac:spMk id="3" creationId="{4786F53A-CDA5-372F-EE9D-2E8332562BF6}"/>
          </ac:spMkLst>
        </pc:spChg>
        <pc:spChg chg="mod">
          <ac:chgData name="Jelena V. Ruso" userId="be6aaaa6-a8ed-4578-a067-2f5aacb328ed" providerId="ADAL" clId="{AA0D8132-D511-432A-A1EF-7793F777039F}" dt="2024-12-03T21:44:19.476" v="319" actId="20577"/>
          <ac:spMkLst>
            <pc:docMk/>
            <pc:sldMk cId="0" sldId="261"/>
            <ac:spMk id="448" creationId="{00000000-0000-0000-0000-000000000000}"/>
          </ac:spMkLst>
        </pc:spChg>
      </pc:sldChg>
      <pc:sldChg chg="modSp mod">
        <pc:chgData name="Jelena V. Ruso" userId="be6aaaa6-a8ed-4578-a067-2f5aacb328ed" providerId="ADAL" clId="{AA0D8132-D511-432A-A1EF-7793F777039F}" dt="2024-12-03T21:51:26.068" v="715" actId="1076"/>
        <pc:sldMkLst>
          <pc:docMk/>
          <pc:sldMk cId="0" sldId="262"/>
        </pc:sldMkLst>
        <pc:spChg chg="mod">
          <ac:chgData name="Jelena V. Ruso" userId="be6aaaa6-a8ed-4578-a067-2f5aacb328ed" providerId="ADAL" clId="{AA0D8132-D511-432A-A1EF-7793F777039F}" dt="2024-12-03T21:50:03.865" v="706" actId="20577"/>
          <ac:spMkLst>
            <pc:docMk/>
            <pc:sldMk cId="0" sldId="262"/>
            <ac:spMk id="450" creationId="{00000000-0000-0000-0000-000000000000}"/>
          </ac:spMkLst>
        </pc:spChg>
        <pc:spChg chg="mod">
          <ac:chgData name="Jelena V. Ruso" userId="be6aaaa6-a8ed-4578-a067-2f5aacb328ed" providerId="ADAL" clId="{AA0D8132-D511-432A-A1EF-7793F777039F}" dt="2024-12-03T21:51:26.068" v="715" actId="1076"/>
          <ac:spMkLst>
            <pc:docMk/>
            <pc:sldMk cId="0" sldId="262"/>
            <ac:spMk id="452" creationId="{00000000-0000-0000-0000-000000000000}"/>
          </ac:spMkLst>
        </pc:spChg>
      </pc:sldChg>
      <pc:sldChg chg="addSp modSp mod">
        <pc:chgData name="Jelena V. Ruso" userId="be6aaaa6-a8ed-4578-a067-2f5aacb328ed" providerId="ADAL" clId="{AA0D8132-D511-432A-A1EF-7793F777039F}" dt="2024-12-03T21:55:18.166" v="811" actId="1076"/>
        <pc:sldMkLst>
          <pc:docMk/>
          <pc:sldMk cId="3101065539" sldId="264"/>
        </pc:sldMkLst>
        <pc:spChg chg="mod">
          <ac:chgData name="Jelena V. Ruso" userId="be6aaaa6-a8ed-4578-a067-2f5aacb328ed" providerId="ADAL" clId="{AA0D8132-D511-432A-A1EF-7793F777039F}" dt="2024-12-03T21:42:22.064" v="230" actId="20577"/>
          <ac:spMkLst>
            <pc:docMk/>
            <pc:sldMk cId="3101065539" sldId="264"/>
            <ac:spMk id="442" creationId="{00000000-0000-0000-0000-000000000000}"/>
          </ac:spMkLst>
        </pc:spChg>
        <pc:spChg chg="mod">
          <ac:chgData name="Jelena V. Ruso" userId="be6aaaa6-a8ed-4578-a067-2f5aacb328ed" providerId="ADAL" clId="{AA0D8132-D511-432A-A1EF-7793F777039F}" dt="2024-12-03T21:50:37.886" v="711" actId="14100"/>
          <ac:spMkLst>
            <pc:docMk/>
            <pc:sldMk cId="3101065539" sldId="264"/>
            <ac:spMk id="443" creationId="{00000000-0000-0000-0000-000000000000}"/>
          </ac:spMkLst>
        </pc:spChg>
        <pc:picChg chg="add mod">
          <ac:chgData name="Jelena V. Ruso" userId="be6aaaa6-a8ed-4578-a067-2f5aacb328ed" providerId="ADAL" clId="{AA0D8132-D511-432A-A1EF-7793F777039F}" dt="2024-12-03T21:55:18.166" v="811" actId="1076"/>
          <ac:picMkLst>
            <pc:docMk/>
            <pc:sldMk cId="3101065539" sldId="264"/>
            <ac:picMk id="2" creationId="{CD4E1A2F-A75E-15BC-9846-39CF73D81B7E}"/>
          </ac:picMkLst>
        </pc:picChg>
      </pc:sldChg>
      <pc:sldChg chg="modSp new mod">
        <pc:chgData name="Jelena V. Ruso" userId="be6aaaa6-a8ed-4578-a067-2f5aacb328ed" providerId="ADAL" clId="{AA0D8132-D511-432A-A1EF-7793F777039F}" dt="2024-12-03T22:13:39.022" v="821" actId="179"/>
        <pc:sldMkLst>
          <pc:docMk/>
          <pc:sldMk cId="628207708" sldId="265"/>
        </pc:sldMkLst>
        <pc:spChg chg="mod">
          <ac:chgData name="Jelena V. Ruso" userId="be6aaaa6-a8ed-4578-a067-2f5aacb328ed" providerId="ADAL" clId="{AA0D8132-D511-432A-A1EF-7793F777039F}" dt="2024-12-03T22:12:59.047" v="816" actId="113"/>
          <ac:spMkLst>
            <pc:docMk/>
            <pc:sldMk cId="628207708" sldId="265"/>
            <ac:spMk id="2" creationId="{E7E287AA-80EF-CDAF-B1CE-13E67BF38FA9}"/>
          </ac:spMkLst>
        </pc:spChg>
        <pc:spChg chg="mod">
          <ac:chgData name="Jelena V. Ruso" userId="be6aaaa6-a8ed-4578-a067-2f5aacb328ed" providerId="ADAL" clId="{AA0D8132-D511-432A-A1EF-7793F777039F}" dt="2024-12-03T22:13:39.022" v="821" actId="179"/>
          <ac:spMkLst>
            <pc:docMk/>
            <pc:sldMk cId="628207708" sldId="265"/>
            <ac:spMk id="3" creationId="{DE8625B8-B0D5-656A-219D-F27CAFC9D261}"/>
          </ac:spMkLst>
        </pc:spChg>
      </pc:sldChg>
      <pc:sldChg chg="addSp delSp modSp new mod">
        <pc:chgData name="Jelena V. Ruso" userId="be6aaaa6-a8ed-4578-a067-2f5aacb328ed" providerId="ADAL" clId="{AA0D8132-D511-432A-A1EF-7793F777039F}" dt="2024-12-03T22:14:04.045" v="825" actId="1076"/>
        <pc:sldMkLst>
          <pc:docMk/>
          <pc:sldMk cId="670154708" sldId="266"/>
        </pc:sldMkLst>
        <pc:spChg chg="del">
          <ac:chgData name="Jelena V. Ruso" userId="be6aaaa6-a8ed-4578-a067-2f5aacb328ed" providerId="ADAL" clId="{AA0D8132-D511-432A-A1EF-7793F777039F}" dt="2024-12-03T21:54:26.784" v="793" actId="478"/>
          <ac:spMkLst>
            <pc:docMk/>
            <pc:sldMk cId="670154708" sldId="266"/>
            <ac:spMk id="2" creationId="{23AAA7EE-4200-ED2A-7871-652CD542D3C9}"/>
          </ac:spMkLst>
        </pc:spChg>
        <pc:spChg chg="mod">
          <ac:chgData name="Jelena V. Ruso" userId="be6aaaa6-a8ed-4578-a067-2f5aacb328ed" providerId="ADAL" clId="{AA0D8132-D511-432A-A1EF-7793F777039F}" dt="2024-12-03T22:14:04.045" v="825" actId="1076"/>
          <ac:spMkLst>
            <pc:docMk/>
            <pc:sldMk cId="670154708" sldId="266"/>
            <ac:spMk id="3" creationId="{B1A2DB90-411F-AF51-E531-F745382D9C39}"/>
          </ac:spMkLst>
        </pc:spChg>
        <pc:picChg chg="add mod">
          <ac:chgData name="Jelena V. Ruso" userId="be6aaaa6-a8ed-4578-a067-2f5aacb328ed" providerId="ADAL" clId="{AA0D8132-D511-432A-A1EF-7793F777039F}" dt="2024-12-03T21:54:59.277" v="809" actId="1076"/>
          <ac:picMkLst>
            <pc:docMk/>
            <pc:sldMk cId="670154708" sldId="266"/>
            <ac:picMk id="4" creationId="{D9E570F7-2082-8092-6BCF-C7BD8A2FD17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9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5"/>
          <p:cNvPicPr/>
          <p:nvPr/>
        </p:nvPicPr>
        <p:blipFill>
          <a:blip r:embed="rId15"/>
          <a:stretch/>
        </p:blipFill>
        <p:spPr>
          <a:xfrm>
            <a:off x="9651960" y="4447800"/>
            <a:ext cx="4572720" cy="4572720"/>
          </a:xfrm>
          <a:prstGeom prst="rect">
            <a:avLst/>
          </a:prstGeom>
          <a:ln>
            <a:noFill/>
          </a:ln>
        </p:spPr>
      </p:pic>
      <p:sp>
        <p:nvSpPr>
          <p:cNvPr id="40" name="Line 1"/>
          <p:cNvSpPr/>
          <p:nvPr/>
        </p:nvSpPr>
        <p:spPr>
          <a:xfrm>
            <a:off x="0" y="4165560"/>
            <a:ext cx="12191760" cy="360"/>
          </a:xfrm>
          <a:prstGeom prst="line">
            <a:avLst/>
          </a:prstGeom>
          <a:ln w="19080">
            <a:solidFill>
              <a:srgbClr val="FEBA2F"/>
            </a:solidFill>
            <a:rou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41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Line 1"/>
          <p:cNvSpPr/>
          <p:nvPr/>
        </p:nvSpPr>
        <p:spPr>
          <a:xfrm>
            <a:off x="609480" y="6222960"/>
            <a:ext cx="10972800" cy="360"/>
          </a:xfrm>
          <a:prstGeom prst="line">
            <a:avLst/>
          </a:prstGeom>
          <a:ln>
            <a:solidFill>
              <a:schemeClr val="accent2">
                <a:alpha val="40000"/>
              </a:schemeClr>
            </a:solidFill>
            <a:rou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pic>
        <p:nvPicPr>
          <p:cNvPr id="118" name="Picture 5"/>
          <p:cNvPicPr/>
          <p:nvPr/>
        </p:nvPicPr>
        <p:blipFill>
          <a:blip r:embed="rId15"/>
          <a:stretch/>
        </p:blipFill>
        <p:spPr>
          <a:xfrm>
            <a:off x="703080" y="6356160"/>
            <a:ext cx="811080" cy="365040"/>
          </a:xfrm>
          <a:prstGeom prst="rect">
            <a:avLst/>
          </a:prstGeom>
          <a:ln>
            <a:noFill/>
          </a:ln>
        </p:spPr>
      </p:pic>
      <p:sp>
        <p:nvSpPr>
          <p:cNvPr id="119" name="PlaceHolder 2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4880" cy="9874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831960" y="1041480"/>
            <a:ext cx="9143280" cy="367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Line 1"/>
          <p:cNvSpPr/>
          <p:nvPr/>
        </p:nvSpPr>
        <p:spPr>
          <a:xfrm>
            <a:off x="609480" y="6222960"/>
            <a:ext cx="10972800" cy="360"/>
          </a:xfrm>
          <a:prstGeom prst="line">
            <a:avLst/>
          </a:prstGeom>
          <a:ln>
            <a:solidFill>
              <a:schemeClr val="accent2">
                <a:alpha val="40000"/>
              </a:schemeClr>
            </a:solidFill>
            <a:rou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pic>
        <p:nvPicPr>
          <p:cNvPr id="158" name="Picture 9"/>
          <p:cNvPicPr/>
          <p:nvPr/>
        </p:nvPicPr>
        <p:blipFill>
          <a:blip r:embed="rId15"/>
          <a:stretch/>
        </p:blipFill>
        <p:spPr>
          <a:xfrm>
            <a:off x="703080" y="6356160"/>
            <a:ext cx="811080" cy="365040"/>
          </a:xfrm>
          <a:prstGeom prst="rect">
            <a:avLst/>
          </a:prstGeom>
          <a:ln>
            <a:noFill/>
          </a:ln>
        </p:spPr>
      </p:pic>
      <p:sp>
        <p:nvSpPr>
          <p:cNvPr id="159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Line 1"/>
          <p:cNvSpPr/>
          <p:nvPr/>
        </p:nvSpPr>
        <p:spPr>
          <a:xfrm>
            <a:off x="609480" y="6222960"/>
            <a:ext cx="10972800" cy="360"/>
          </a:xfrm>
          <a:prstGeom prst="line">
            <a:avLst/>
          </a:prstGeom>
          <a:ln>
            <a:solidFill>
              <a:schemeClr val="accent2">
                <a:alpha val="40000"/>
              </a:schemeClr>
            </a:solidFill>
            <a:rou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pic>
        <p:nvPicPr>
          <p:cNvPr id="198" name="Picture 10"/>
          <p:cNvPicPr/>
          <p:nvPr/>
        </p:nvPicPr>
        <p:blipFill>
          <a:blip r:embed="rId15"/>
          <a:stretch/>
        </p:blipFill>
        <p:spPr>
          <a:xfrm>
            <a:off x="703080" y="6356160"/>
            <a:ext cx="811080" cy="365040"/>
          </a:xfrm>
          <a:prstGeom prst="rect">
            <a:avLst/>
          </a:prstGeom>
          <a:ln>
            <a:noFill/>
          </a:ln>
        </p:spPr>
      </p:pic>
      <p:sp>
        <p:nvSpPr>
          <p:cNvPr id="199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Line 1"/>
          <p:cNvSpPr/>
          <p:nvPr/>
        </p:nvSpPr>
        <p:spPr>
          <a:xfrm>
            <a:off x="609480" y="6222960"/>
            <a:ext cx="10972800" cy="360"/>
          </a:xfrm>
          <a:prstGeom prst="line">
            <a:avLst/>
          </a:prstGeom>
          <a:ln>
            <a:solidFill>
              <a:schemeClr val="accent2">
                <a:alpha val="40000"/>
              </a:schemeClr>
            </a:solidFill>
            <a:rou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pic>
        <p:nvPicPr>
          <p:cNvPr id="238" name="Picture 8"/>
          <p:cNvPicPr/>
          <p:nvPr/>
        </p:nvPicPr>
        <p:blipFill>
          <a:blip r:embed="rId15"/>
          <a:stretch/>
        </p:blipFill>
        <p:spPr>
          <a:xfrm>
            <a:off x="703080" y="6356160"/>
            <a:ext cx="811080" cy="365040"/>
          </a:xfrm>
          <a:prstGeom prst="rect">
            <a:avLst/>
          </a:prstGeom>
          <a:ln>
            <a:noFill/>
          </a:ln>
        </p:spPr>
      </p:pic>
      <p:sp>
        <p:nvSpPr>
          <p:cNvPr id="239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Line 1"/>
          <p:cNvSpPr/>
          <p:nvPr/>
        </p:nvSpPr>
        <p:spPr>
          <a:xfrm>
            <a:off x="609480" y="6222960"/>
            <a:ext cx="10972800" cy="360"/>
          </a:xfrm>
          <a:prstGeom prst="line">
            <a:avLst/>
          </a:prstGeom>
          <a:ln>
            <a:solidFill>
              <a:schemeClr val="accent2">
                <a:alpha val="40000"/>
              </a:schemeClr>
            </a:solidFill>
            <a:rou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pic>
        <p:nvPicPr>
          <p:cNvPr id="278" name="Picture 6"/>
          <p:cNvPicPr/>
          <p:nvPr/>
        </p:nvPicPr>
        <p:blipFill>
          <a:blip r:embed="rId15"/>
          <a:stretch/>
        </p:blipFill>
        <p:spPr>
          <a:xfrm>
            <a:off x="703080" y="6356160"/>
            <a:ext cx="811080" cy="365040"/>
          </a:xfrm>
          <a:prstGeom prst="rect">
            <a:avLst/>
          </a:prstGeom>
          <a:ln>
            <a:noFill/>
          </a:ln>
        </p:spPr>
      </p:pic>
      <p:sp>
        <p:nvSpPr>
          <p:cNvPr id="279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8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Line 1"/>
          <p:cNvSpPr/>
          <p:nvPr/>
        </p:nvSpPr>
        <p:spPr>
          <a:xfrm>
            <a:off x="609480" y="6222960"/>
            <a:ext cx="10972800" cy="360"/>
          </a:xfrm>
          <a:prstGeom prst="line">
            <a:avLst/>
          </a:prstGeom>
          <a:ln>
            <a:solidFill>
              <a:schemeClr val="accent2">
                <a:alpha val="40000"/>
              </a:schemeClr>
            </a:solidFill>
            <a:rou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pic>
        <p:nvPicPr>
          <p:cNvPr id="318" name="Picture 6"/>
          <p:cNvPicPr/>
          <p:nvPr/>
        </p:nvPicPr>
        <p:blipFill>
          <a:blip r:embed="rId15"/>
          <a:stretch/>
        </p:blipFill>
        <p:spPr>
          <a:xfrm>
            <a:off x="703080" y="6356160"/>
            <a:ext cx="811080" cy="365040"/>
          </a:xfrm>
          <a:prstGeom prst="rect">
            <a:avLst/>
          </a:prstGeom>
          <a:ln>
            <a:noFill/>
          </a:ln>
        </p:spPr>
      </p:pic>
      <p:sp>
        <p:nvSpPr>
          <p:cNvPr id="319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2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Line 1"/>
          <p:cNvSpPr/>
          <p:nvPr/>
        </p:nvSpPr>
        <p:spPr>
          <a:xfrm>
            <a:off x="609480" y="6222960"/>
            <a:ext cx="10972800" cy="360"/>
          </a:xfrm>
          <a:prstGeom prst="line">
            <a:avLst/>
          </a:prstGeom>
          <a:ln>
            <a:solidFill>
              <a:schemeClr val="bg2">
                <a:alpha val="40000"/>
              </a:schemeClr>
            </a:solidFill>
            <a:rou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pic>
        <p:nvPicPr>
          <p:cNvPr id="358" name="Picture 7"/>
          <p:cNvPicPr/>
          <p:nvPr/>
        </p:nvPicPr>
        <p:blipFill>
          <a:blip r:embed="rId15"/>
          <a:stretch/>
        </p:blipFill>
        <p:spPr>
          <a:xfrm>
            <a:off x="703080" y="6356160"/>
            <a:ext cx="811080" cy="365040"/>
          </a:xfrm>
          <a:prstGeom prst="rect">
            <a:avLst/>
          </a:prstGeom>
          <a:ln>
            <a:noFill/>
          </a:ln>
        </p:spPr>
      </p:pic>
      <p:sp>
        <p:nvSpPr>
          <p:cNvPr id="359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6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CustomShape 1"/>
          <p:cNvSpPr/>
          <p:nvPr/>
        </p:nvSpPr>
        <p:spPr>
          <a:xfrm>
            <a:off x="507959" y="4645800"/>
            <a:ext cx="11361134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90000"/>
              </a:lnSpc>
            </a:pPr>
            <a:r>
              <a:rPr lang="ru-RU" sz="3800" b="1" strike="noStrike" spc="-1" dirty="0">
                <a:solidFill>
                  <a:srgbClr val="002060"/>
                </a:solidFill>
                <a:latin typeface="Garamond" panose="02020404030301010803" pitchFamily="18" charset="0"/>
              </a:rPr>
              <a:t>Менаџмент квалите</a:t>
            </a:r>
            <a:r>
              <a:rPr lang="sr-Cyrl-RS" sz="3800" b="1" spc="-1" dirty="0">
                <a:solidFill>
                  <a:srgbClr val="002060"/>
                </a:solidFill>
                <a:latin typeface="Garamond" panose="02020404030301010803" pitchFamily="18" charset="0"/>
              </a:rPr>
              <a:t>т</a:t>
            </a:r>
            <a:r>
              <a:rPr lang="ru-RU" sz="3800" b="1" strike="noStrike" spc="-1" dirty="0">
                <a:solidFill>
                  <a:srgbClr val="002060"/>
                </a:solidFill>
                <a:latin typeface="Garamond" panose="02020404030301010803" pitchFamily="18" charset="0"/>
              </a:rPr>
              <a:t>a у јавном сектору</a:t>
            </a:r>
            <a:endParaRPr lang="en-US" sz="3800" b="1" strike="noStrike" spc="-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438" name="CustomShape 2"/>
          <p:cNvSpPr/>
          <p:nvPr/>
        </p:nvSpPr>
        <p:spPr>
          <a:xfrm>
            <a:off x="507960" y="5468400"/>
            <a:ext cx="9143280" cy="36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CustomShape 1"/>
          <p:cNvSpPr/>
          <p:nvPr/>
        </p:nvSpPr>
        <p:spPr>
          <a:xfrm>
            <a:off x="838080" y="38160"/>
            <a:ext cx="10514880" cy="987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sr-Cyrl-RS" sz="4000" b="1" strike="noStrike" spc="-1" dirty="0">
                <a:solidFill>
                  <a:srgbClr val="F8F8F8"/>
                </a:solidFill>
                <a:latin typeface="Garamond" panose="02020404030301010803" pitchFamily="18" charset="0"/>
              </a:rPr>
              <a:t>Наставници и сарадници</a:t>
            </a:r>
            <a:endParaRPr lang="en-US" sz="4000" b="1" strike="noStrike" spc="-1" dirty="0">
              <a:latin typeface="Garamond" panose="02020404030301010803" pitchFamily="18" charset="0"/>
            </a:endParaRPr>
          </a:p>
        </p:txBody>
      </p:sp>
      <p:sp>
        <p:nvSpPr>
          <p:cNvPr id="2" name="CustomShape 2">
            <a:extLst>
              <a:ext uri="{FF2B5EF4-FFF2-40B4-BE49-F238E27FC236}">
                <a16:creationId xmlns:a16="http://schemas.microsoft.com/office/drawing/2014/main" id="{7C0B314D-8FF8-5C5B-227F-67A537107FD8}"/>
              </a:ext>
            </a:extLst>
          </p:cNvPr>
          <p:cNvSpPr/>
          <p:nvPr/>
        </p:nvSpPr>
        <p:spPr>
          <a:xfrm>
            <a:off x="609480" y="1816802"/>
            <a:ext cx="10972080" cy="9213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Cyrl-RS" sz="2400" b="1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Др Јован Филиповић, редовни професор</a:t>
            </a: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1800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jovan.filipovic@fon.bg.ac.rs</a:t>
            </a:r>
          </a:p>
        </p:txBody>
      </p:sp>
      <p:sp>
        <p:nvSpPr>
          <p:cNvPr id="3" name="CustomShape 2">
            <a:extLst>
              <a:ext uri="{FF2B5EF4-FFF2-40B4-BE49-F238E27FC236}">
                <a16:creationId xmlns:a16="http://schemas.microsoft.com/office/drawing/2014/main" id="{9C5BF2BC-8643-50F0-ECE7-B99EB1C07A70}"/>
              </a:ext>
            </a:extLst>
          </p:cNvPr>
          <p:cNvSpPr/>
          <p:nvPr/>
        </p:nvSpPr>
        <p:spPr>
          <a:xfrm>
            <a:off x="609480" y="3198405"/>
            <a:ext cx="10972080" cy="9213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Cyrl-R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Др Јелена Русо, доцент</a:t>
            </a:r>
            <a:endParaRPr lang="sr-Latn-RS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sr-Latn-RS" sz="1800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lang="sr-Latn-RS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jelena.ruso</a:t>
            </a:r>
            <a:r>
              <a:rPr lang="sr-Latn-RS" sz="1800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@fon.bg.ac.rs</a:t>
            </a:r>
            <a:endParaRPr lang="sr-Cyrl-RS" sz="1800" dirty="0">
              <a:solidFill>
                <a:srgbClr val="002060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endParaRPr lang="sr-Latn-RS" sz="1800" dirty="0">
              <a:solidFill>
                <a:srgbClr val="002060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stomShape 2">
            <a:extLst>
              <a:ext uri="{FF2B5EF4-FFF2-40B4-BE49-F238E27FC236}">
                <a16:creationId xmlns:a16="http://schemas.microsoft.com/office/drawing/2014/main" id="{486E2365-8F0A-11E4-919C-58A54880216E}"/>
              </a:ext>
            </a:extLst>
          </p:cNvPr>
          <p:cNvSpPr/>
          <p:nvPr/>
        </p:nvSpPr>
        <p:spPr>
          <a:xfrm>
            <a:off x="609480" y="4580008"/>
            <a:ext cx="10972080" cy="9213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Cyrl-R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Др Ана Ракић, доцент</a:t>
            </a:r>
            <a:endParaRPr lang="sr-Latn-RS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sr-Latn-RS" sz="1800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ana.rakic@fon.bg.ac.rs</a:t>
            </a:r>
            <a:endParaRPr lang="sr-Cyrl-RS" sz="1800" dirty="0">
              <a:solidFill>
                <a:srgbClr val="002060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endParaRPr lang="sr-Latn-RS" sz="1800" dirty="0">
              <a:solidFill>
                <a:srgbClr val="002060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CustomShape 1"/>
          <p:cNvSpPr/>
          <p:nvPr/>
        </p:nvSpPr>
        <p:spPr>
          <a:xfrm>
            <a:off x="838079" y="38160"/>
            <a:ext cx="11175869" cy="987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sr-Cyrl-RS" sz="3800" b="1" strike="noStrike" spc="-1" dirty="0">
                <a:solidFill>
                  <a:srgbClr val="F8F8F8"/>
                </a:solidFill>
                <a:latin typeface="Garamond" panose="02020404030301010803" pitchFamily="18" charset="0"/>
              </a:rPr>
              <a:t>Садржај предмета</a:t>
            </a:r>
            <a:endParaRPr lang="en-US" sz="3800" b="1" strike="noStrike" spc="-1" dirty="0">
              <a:latin typeface="Garamond" panose="02020404030301010803" pitchFamily="18" charset="0"/>
            </a:endParaRPr>
          </a:p>
        </p:txBody>
      </p:sp>
      <p:sp>
        <p:nvSpPr>
          <p:cNvPr id="443" name="CustomShape 2"/>
          <p:cNvSpPr/>
          <p:nvPr/>
        </p:nvSpPr>
        <p:spPr>
          <a:xfrm>
            <a:off x="609480" y="1215851"/>
            <a:ext cx="10972080" cy="55265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1" dirty="0">
                <a:solidFill>
                  <a:srgbClr val="002060"/>
                </a:solidFill>
                <a:latin typeface="Garamond" panose="02020404030301010803" pitchFamily="18" charset="0"/>
              </a:rPr>
              <a:t>1. Развој концепата квалитета и дефиниције</a:t>
            </a: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1" dirty="0">
                <a:solidFill>
                  <a:srgbClr val="002060"/>
                </a:solidFill>
                <a:latin typeface="Garamond" panose="02020404030301010803" pitchFamily="18" charset="0"/>
              </a:rPr>
              <a:t>2. Од контроле квалитета до менаџмента тоталног квалитета (TQM) у јавном сектору/управи</a:t>
            </a: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1" dirty="0">
                <a:solidFill>
                  <a:srgbClr val="002060"/>
                </a:solidFill>
                <a:latin typeface="Garamond" panose="02020404030301010803" pitchFamily="18" charset="0"/>
              </a:rPr>
              <a:t>3. Потреба за концептом интегрисаног менаџмента у јавном сектору/управи</a:t>
            </a: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1" dirty="0">
                <a:solidFill>
                  <a:srgbClr val="002060"/>
                </a:solidFill>
                <a:latin typeface="Garamond" panose="02020404030301010803" pitchFamily="18" charset="0"/>
              </a:rPr>
              <a:t>4. Менаџмент квалитета (корисничка оријентација, преглед процеса, тимски рад,</a:t>
            </a: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1" dirty="0">
                <a:solidFill>
                  <a:srgbClr val="002060"/>
                </a:solidFill>
                <a:latin typeface="Garamond" panose="02020404030301010803" pitchFamily="18" charset="0"/>
              </a:rPr>
              <a:t>одлучивање на основу чињеница, стално побољшавање итд. )</a:t>
            </a: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1" dirty="0">
                <a:solidFill>
                  <a:srgbClr val="002060"/>
                </a:solidFill>
                <a:latin typeface="Garamond" panose="02020404030301010803" pitchFamily="18" charset="0"/>
              </a:rPr>
              <a:t>5. Фазе развоја QM-а и PDCA циклуса у јавном сектору/управи</a:t>
            </a: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1" dirty="0">
                <a:solidFill>
                  <a:srgbClr val="002060"/>
                </a:solidFill>
                <a:latin typeface="Garamond" panose="02020404030301010803" pitchFamily="18" charset="0"/>
              </a:rPr>
              <a:t>6. Корисник: Усмеравање развоја јавног сектора, интересне и заинтересоване стране</a:t>
            </a: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1" dirty="0">
                <a:solidFill>
                  <a:srgbClr val="002060"/>
                </a:solidFill>
                <a:latin typeface="Garamond" panose="02020404030301010803" pitchFamily="18" charset="0"/>
              </a:rPr>
              <a:t>7. Стално побољшавање и улога технологије у јавном сектору/управи</a:t>
            </a: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1" dirty="0">
                <a:solidFill>
                  <a:srgbClr val="002060"/>
                </a:solidFill>
                <a:latin typeface="Garamond" panose="02020404030301010803" pitchFamily="18" charset="0"/>
              </a:rPr>
              <a:t>8. Квалитет као алат за стратегију јавног сектора/управе</a:t>
            </a: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1" dirty="0">
                <a:solidFill>
                  <a:srgbClr val="002060"/>
                </a:solidFill>
                <a:latin typeface="Garamond" panose="02020404030301010803" pitchFamily="18" charset="0"/>
              </a:rPr>
              <a:t>9. Модели за оцену квалитета јавног сектора/управе</a:t>
            </a: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1" dirty="0">
                <a:solidFill>
                  <a:srgbClr val="002060"/>
                </a:solidFill>
                <a:latin typeface="Garamond" panose="02020404030301010803" pitchFamily="18" charset="0"/>
              </a:rPr>
              <a:t>9.1 ИСО Стандарди</a:t>
            </a: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1" dirty="0">
                <a:solidFill>
                  <a:srgbClr val="002060"/>
                </a:solidFill>
                <a:latin typeface="Garamond" panose="02020404030301010803" pitchFamily="18" charset="0"/>
              </a:rPr>
              <a:t>      -ИСО 9001 – Систем менаџмента квалитета - Захтеви</a:t>
            </a: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1" dirty="0">
                <a:solidFill>
                  <a:srgbClr val="002060"/>
                </a:solidFill>
                <a:latin typeface="Garamond" panose="02020404030301010803" pitchFamily="18" charset="0"/>
              </a:rPr>
              <a:t>      -ИСО 18091 - Систем менаџмента квалитета - Смернице за примену исо 9001 у локалној самоуправи</a:t>
            </a: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1" dirty="0">
                <a:solidFill>
                  <a:srgbClr val="002060"/>
                </a:solidFill>
                <a:latin typeface="Garamond" panose="02020404030301010803" pitchFamily="18" charset="0"/>
              </a:rPr>
              <a:t>      -ИСО 17582 - Посебни захтеви за примену ИСО 9001 за организације за извођење избора на свим нивоима власти</a:t>
            </a: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1" dirty="0">
                <a:solidFill>
                  <a:srgbClr val="002060"/>
                </a:solidFill>
                <a:latin typeface="Garamond" panose="02020404030301010803" pitchFamily="18" charset="0"/>
              </a:rPr>
              <a:t>9.2 Benchmarking</a:t>
            </a: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1" dirty="0">
                <a:solidFill>
                  <a:srgbClr val="002060"/>
                </a:solidFill>
                <a:latin typeface="Garamond" panose="02020404030301010803" pitchFamily="18" charset="0"/>
              </a:rPr>
              <a:t>9.3 BSC - Balanced Scorecard</a:t>
            </a: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1" dirty="0">
                <a:solidFill>
                  <a:srgbClr val="002060"/>
                </a:solidFill>
                <a:latin typeface="Garamond" panose="02020404030301010803" pitchFamily="18" charset="0"/>
              </a:rPr>
              <a:t>9.4 EFQM - European Foundation for Quality Management </a:t>
            </a: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1" dirty="0">
                <a:solidFill>
                  <a:srgbClr val="002060"/>
                </a:solidFill>
                <a:latin typeface="Garamond" panose="02020404030301010803" pitchFamily="18" charset="0"/>
              </a:rPr>
              <a:t>9.5 CAF - Common Assessment Framework</a:t>
            </a: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1" dirty="0">
                <a:solidFill>
                  <a:srgbClr val="002060"/>
                </a:solidFill>
                <a:latin typeface="Garamond" panose="02020404030301010803" pitchFamily="18" charset="0"/>
              </a:rPr>
              <a:t>10. Самопроцењивање као средство учења организације</a:t>
            </a:r>
            <a:endParaRPr lang="sr-Latn-RS" sz="14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pic>
        <p:nvPicPr>
          <p:cNvPr id="2" name="Picture 2" descr="See the source image">
            <a:extLst>
              <a:ext uri="{FF2B5EF4-FFF2-40B4-BE49-F238E27FC236}">
                <a16:creationId xmlns:a16="http://schemas.microsoft.com/office/drawing/2014/main" id="{CD4E1A2F-A75E-15BC-9846-39CF73D81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131" y="3124849"/>
            <a:ext cx="3417192" cy="8542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0655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CustomShape 1"/>
          <p:cNvSpPr/>
          <p:nvPr/>
        </p:nvSpPr>
        <p:spPr>
          <a:xfrm>
            <a:off x="831960" y="2055136"/>
            <a:ext cx="10514880" cy="40339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0">
              <a:lnSpc>
                <a:spcPct val="150000"/>
              </a:lnSpc>
              <a:spcBef>
                <a:spcPts val="2400"/>
              </a:spcBef>
              <a:buClr>
                <a:srgbClr val="000000"/>
              </a:buClr>
              <a:buSzPct val="45000"/>
            </a:pPr>
            <a:r>
              <a:rPr lang="ru-RU" sz="2800" b="1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Пружити високо специјализована академска и стручна знања на нивоу разумевања, анализе, примене и критичког вредновања из области менаџмента квалитета и обезбеђивања квалитета у јавном сектору и управи.</a:t>
            </a:r>
            <a:br>
              <a:rPr lang="ru-RU" sz="2800" b="1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sr-Latn-RS" sz="40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445" name="CustomShape 2"/>
          <p:cNvSpPr/>
          <p:nvPr/>
        </p:nvSpPr>
        <p:spPr>
          <a:xfrm>
            <a:off x="831960" y="216000"/>
            <a:ext cx="9143280" cy="66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90000"/>
              </a:lnSpc>
            </a:pPr>
            <a:r>
              <a:rPr lang="sr-Cyrl-RS" sz="4400" b="1" spc="-1" dirty="0">
                <a:solidFill>
                  <a:srgbClr val="F8F8F8"/>
                </a:solidFill>
                <a:latin typeface="Garamond" panose="02020404030301010803" pitchFamily="18" charset="0"/>
              </a:rPr>
              <a:t>Циљ предмета</a:t>
            </a:r>
            <a:endParaRPr lang="en-US" sz="4400" b="1" strike="noStrike" spc="-1" dirty="0">
              <a:latin typeface="Garamond" panose="02020404030301010803" pitchFamily="18" charset="0"/>
            </a:endParaRPr>
          </a:p>
        </p:txBody>
      </p:sp>
      <p:sp>
        <p:nvSpPr>
          <p:cNvPr id="446" name="CustomShape 3"/>
          <p:cNvSpPr/>
          <p:nvPr/>
        </p:nvSpPr>
        <p:spPr>
          <a:xfrm>
            <a:off x="11000160" y="6390360"/>
            <a:ext cx="581400" cy="29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fld id="{A87CF5E8-996F-405F-8418-5D80F6CFFE8A}" type="slidenum">
              <a:rPr lang="en-US" sz="1200" b="0" strike="noStrike" spc="-1">
                <a:solidFill>
                  <a:srgbClr val="004A7C"/>
                </a:solidFill>
                <a:latin typeface="Montserrat Medium"/>
              </a:rPr>
              <a:t>4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CustomShape 2"/>
          <p:cNvSpPr/>
          <p:nvPr/>
        </p:nvSpPr>
        <p:spPr>
          <a:xfrm>
            <a:off x="831960" y="216000"/>
            <a:ext cx="9143280" cy="66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90000"/>
              </a:lnSpc>
            </a:pPr>
            <a:r>
              <a:rPr lang="sr-Cyrl-RS" sz="4400" b="1" strike="noStrike" spc="-1" dirty="0">
                <a:solidFill>
                  <a:srgbClr val="F8F8F8"/>
                </a:solidFill>
                <a:latin typeface="Garamond" panose="02020404030301010803" pitchFamily="18" charset="0"/>
              </a:rPr>
              <a:t>Начин полагања испита</a:t>
            </a:r>
            <a:endParaRPr lang="en-US" sz="4400" b="1" strike="noStrike" spc="-1" dirty="0">
              <a:latin typeface="Garamond" panose="02020404030301010803" pitchFamily="18" charset="0"/>
            </a:endParaRPr>
          </a:p>
        </p:txBody>
      </p:sp>
      <p:sp>
        <p:nvSpPr>
          <p:cNvPr id="449" name="CustomShape 3"/>
          <p:cNvSpPr/>
          <p:nvPr/>
        </p:nvSpPr>
        <p:spPr>
          <a:xfrm>
            <a:off x="11000160" y="6390360"/>
            <a:ext cx="581400" cy="29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fld id="{7F9AF616-0EE3-4573-9DA5-C38F5B79931C}" type="slidenum">
              <a:rPr lang="en-US" sz="1200" b="0" strike="noStrike" spc="-1">
                <a:solidFill>
                  <a:srgbClr val="004A7C"/>
                </a:solidFill>
                <a:latin typeface="Montserrat Medium"/>
              </a:rPr>
              <a:t>5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3" name="CustomShape 2">
            <a:extLst>
              <a:ext uri="{FF2B5EF4-FFF2-40B4-BE49-F238E27FC236}">
                <a16:creationId xmlns:a16="http://schemas.microsoft.com/office/drawing/2014/main" id="{4786F53A-CDA5-372F-EE9D-2E8332562BF6}"/>
              </a:ext>
            </a:extLst>
          </p:cNvPr>
          <p:cNvSpPr/>
          <p:nvPr/>
        </p:nvSpPr>
        <p:spPr>
          <a:xfrm>
            <a:off x="609480" y="1711106"/>
            <a:ext cx="10972080" cy="44231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3640">
              <a:lnSpc>
                <a:spcPct val="15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1" dirty="0">
                <a:solidFill>
                  <a:srgbClr val="002060"/>
                </a:solidFill>
                <a:latin typeface="Garamond" panose="02020404030301010803" pitchFamily="18" charset="0"/>
              </a:rPr>
              <a:t>РАДИОНИЦЕ </a:t>
            </a:r>
            <a:r>
              <a:rPr lang="ru-RU" sz="2800" dirty="0">
                <a:solidFill>
                  <a:srgbClr val="002060"/>
                </a:solidFill>
                <a:latin typeface="Garamond" panose="02020404030301010803" pitchFamily="18" charset="0"/>
              </a:rPr>
              <a:t>- 15%</a:t>
            </a:r>
          </a:p>
          <a:p>
            <a:pPr marL="432000" indent="-323640">
              <a:lnSpc>
                <a:spcPct val="15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1" dirty="0">
                <a:solidFill>
                  <a:srgbClr val="002060"/>
                </a:solidFill>
                <a:latin typeface="Garamond" panose="02020404030301010803" pitchFamily="18" charset="0"/>
              </a:rPr>
              <a:t>СЕМИНАРСКИ РАД </a:t>
            </a:r>
          </a:p>
          <a:p>
            <a:pPr marL="1022760" lvl="1" indent="-457200">
              <a:lnSpc>
                <a:spcPct val="15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Ø"/>
            </a:pPr>
            <a:r>
              <a:rPr lang="sr-Latn-RS" sz="2800" dirty="0">
                <a:solidFill>
                  <a:srgbClr val="002060"/>
                </a:solidFill>
                <a:latin typeface="Garamond" panose="02020404030301010803" pitchFamily="18" charset="0"/>
              </a:rPr>
              <a:t>3</a:t>
            </a:r>
            <a:r>
              <a:rPr lang="ru-RU" sz="2800" dirty="0">
                <a:solidFill>
                  <a:srgbClr val="002060"/>
                </a:solidFill>
                <a:latin typeface="Garamond" panose="02020404030301010803" pitchFamily="18" charset="0"/>
              </a:rPr>
              <a:t>5% израда рада</a:t>
            </a:r>
          </a:p>
          <a:p>
            <a:pPr marL="1022760" lvl="1" indent="-457200">
              <a:lnSpc>
                <a:spcPct val="15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Ø"/>
            </a:pPr>
            <a:r>
              <a:rPr lang="sr-Cyrl-RS" sz="2800" dirty="0">
                <a:solidFill>
                  <a:srgbClr val="002060"/>
                </a:solidFill>
                <a:latin typeface="Garamond" panose="02020404030301010803" pitchFamily="18" charset="0"/>
              </a:rPr>
              <a:t>50</a:t>
            </a:r>
            <a:r>
              <a:rPr lang="ru-RU" sz="2800" dirty="0">
                <a:solidFill>
                  <a:srgbClr val="002060"/>
                </a:solidFill>
                <a:latin typeface="Garamond" panose="02020404030301010803" pitchFamily="18" charset="0"/>
              </a:rPr>
              <a:t>% одбрана рада </a:t>
            </a:r>
            <a:endParaRPr lang="sr-Latn-RS" sz="2800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sr-Latn-RS" sz="2400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CustomShape 1"/>
          <p:cNvSpPr/>
          <p:nvPr/>
        </p:nvSpPr>
        <p:spPr>
          <a:xfrm>
            <a:off x="831960" y="216000"/>
            <a:ext cx="9143280" cy="66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90000"/>
              </a:lnSpc>
            </a:pPr>
            <a:r>
              <a:rPr lang="sr-Cyrl-RS" sz="4400" b="1" strike="noStrike" spc="-1" dirty="0">
                <a:solidFill>
                  <a:srgbClr val="F8F8F8"/>
                </a:solidFill>
                <a:latin typeface="Garamond" panose="02020404030301010803" pitchFamily="18" charset="0"/>
              </a:rPr>
              <a:t>Литература</a:t>
            </a:r>
            <a:endParaRPr lang="en-US" sz="4400" b="1" strike="noStrike" spc="-1" dirty="0">
              <a:latin typeface="Garamond" panose="02020404030301010803" pitchFamily="18" charset="0"/>
            </a:endParaRPr>
          </a:p>
        </p:txBody>
      </p:sp>
      <p:sp>
        <p:nvSpPr>
          <p:cNvPr id="451" name="CustomShape 2"/>
          <p:cNvSpPr/>
          <p:nvPr/>
        </p:nvSpPr>
        <p:spPr>
          <a:xfrm>
            <a:off x="11000160" y="6390360"/>
            <a:ext cx="581400" cy="29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fld id="{EE0A76D0-61FD-4B22-A30C-F7806D853CA1}" type="slidenum">
              <a:rPr lang="en-US" sz="1200" b="0" strike="noStrike" spc="-1">
                <a:solidFill>
                  <a:srgbClr val="004A7C"/>
                </a:solidFill>
                <a:latin typeface="Montserrat Medium"/>
              </a:rPr>
              <a:t>6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452" name="TextShape 3"/>
          <p:cNvSpPr txBox="1"/>
          <p:nvPr/>
        </p:nvSpPr>
        <p:spPr>
          <a:xfrm>
            <a:off x="609780" y="1567543"/>
            <a:ext cx="10972440" cy="453180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62500" lnSpcReduction="20000"/>
          </a:bodyPr>
          <a:lstStyle/>
          <a:p>
            <a:pPr marL="457200" lvl="0" indent="-457200" rtl="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sr-Cyrl-RS" sz="32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Филиповић, Ј. и Ђурић, М. (2024). Основе квалитета</a:t>
            </a:r>
            <a:r>
              <a:rPr lang="ru-RU" sz="32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, Факултет организационих наука </a:t>
            </a:r>
          </a:p>
          <a:p>
            <a:pPr marL="457200" lvl="0" indent="-457200" rtl="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ru-RU" sz="3200" dirty="0">
                <a:latin typeface="Garamond" panose="02020404030301010803" pitchFamily="18" charset="0"/>
                <a:ea typeface="Times New Roman" panose="02020603050405020304" pitchFamily="18" charset="0"/>
              </a:rPr>
              <a:t>Филиповић, Ј., Ђурић, М. и Русо, Ј. (2018). Систем менаџмента квалитета, </a:t>
            </a:r>
            <a:r>
              <a:rPr lang="ru-RU" sz="32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Факултет организационих наука</a:t>
            </a:r>
          </a:p>
          <a:p>
            <a:pPr marL="457200" lvl="0" indent="-457200" rtl="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ru-RU" sz="3200" dirty="0">
                <a:latin typeface="Garamond" panose="02020404030301010803" pitchFamily="18" charset="0"/>
                <a:ea typeface="Times New Roman" panose="02020603050405020304" pitchFamily="18" charset="0"/>
              </a:rPr>
              <a:t>Филиповић, Ј., Русо, Ј. Ракић, А. (2024). </a:t>
            </a:r>
            <a:r>
              <a:rPr lang="ru-RU" sz="32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Материјали у електронској форми</a:t>
            </a:r>
          </a:p>
          <a:p>
            <a:pPr marL="457200" lvl="0" indent="-457200" rtl="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sr-Latn-RS" sz="3200" dirty="0">
                <a:latin typeface="Garamond" panose="02020404030301010803" pitchFamily="18" charset="0"/>
                <a:ea typeface="Times New Roman" panose="02020603050405020304" pitchFamily="18" charset="0"/>
              </a:rPr>
              <a:t>ISO</a:t>
            </a:r>
            <a:r>
              <a:rPr lang="ru-RU" sz="3200" dirty="0">
                <a:latin typeface="Garamond" panose="02020404030301010803" pitchFamily="18" charset="0"/>
                <a:ea typeface="Times New Roman" panose="02020603050405020304" pitchFamily="18" charset="0"/>
              </a:rPr>
              <a:t> 18091</a:t>
            </a:r>
            <a:r>
              <a:rPr lang="sr-Latn-RS" sz="3200" dirty="0"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latin typeface="Garamond" panose="02020404030301010803" pitchFamily="18" charset="0"/>
                <a:ea typeface="Times New Roman" panose="02020603050405020304" pitchFamily="18" charset="0"/>
              </a:rPr>
              <a:t>Quality management systems — Guidelines for the application of ISO 9001 in local government</a:t>
            </a:r>
            <a:endParaRPr lang="sr-Cyrl-RS" sz="3200" dirty="0"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 marL="457200" lvl="0" indent="-457200" rtl="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32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ISO 9000 Quality management systems — Fundamentals and vocabulary </a:t>
            </a:r>
          </a:p>
          <a:p>
            <a:pPr marL="457200" lvl="0" indent="-457200" rtl="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32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ISO 9001 Quality management systems — Requirements </a:t>
            </a:r>
          </a:p>
          <a:p>
            <a:pPr marL="457200" lvl="0" indent="-457200" rtl="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32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ISO 9004 Quality management — Quality of an organization — Guidance to achieve sustained success</a:t>
            </a:r>
          </a:p>
          <a:p>
            <a:pPr marL="457200" lvl="0" indent="-457200" rtl="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32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ISO 9002 Quality management systems — Guidelines for the application of ISO 9001:2015</a:t>
            </a:r>
          </a:p>
          <a:p>
            <a:pPr marL="457200" lvl="0" indent="-457200" rtl="0">
              <a:spcBef>
                <a:spcPts val="1800"/>
              </a:spcBef>
              <a:buFont typeface="Wingdings" panose="05000000000000000000" pitchFamily="2" charset="2"/>
              <a:buChar char="ü"/>
            </a:pPr>
            <a:endParaRPr lang="it-IT" sz="2800" dirty="0">
              <a:effectLst/>
              <a:latin typeface="Garamond" panose="02020404030301010803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287AA-80EF-CDAF-B1CE-13E67BF38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781477"/>
          </a:xfrm>
        </p:spPr>
        <p:txBody>
          <a:bodyPr/>
          <a:lstStyle/>
          <a:p>
            <a:r>
              <a:rPr lang="sr-Cyrl-RS" b="1" dirty="0">
                <a:solidFill>
                  <a:schemeClr val="bg1"/>
                </a:solidFill>
                <a:latin typeface="Garamond" panose="02020404030301010803" pitchFamily="18" charset="0"/>
              </a:rPr>
              <a:t>Предлог тема за семинарски рад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625B8-B0D5-656A-219D-F27CAFC9D261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361740" y="1547446"/>
            <a:ext cx="11716378" cy="4722725"/>
          </a:xfrm>
        </p:spPr>
        <p:txBody>
          <a:bodyPr>
            <a:normAutofit fontScale="25000" lnSpcReduction="20000"/>
          </a:bodyPr>
          <a:lstStyle/>
          <a:p>
            <a:pPr marL="361950" indent="-3619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sz="7200" dirty="0">
                <a:latin typeface="Garamond" panose="02020404030301010803" pitchFamily="18" charset="0"/>
                <a:cs typeface="Times New Roman" panose="02020603050405020304" pitchFamily="18" charset="0"/>
              </a:rPr>
              <a:t>ПРИМЕНА СТАНДАРДА ИСО 18091:2019</a:t>
            </a:r>
            <a:r>
              <a:rPr lang="en-US" sz="7200" dirty="0">
                <a:latin typeface="Garamond" panose="02020404030301010803" pitchFamily="18" charset="0"/>
                <a:cs typeface="Times New Roman" panose="02020603050405020304" pitchFamily="18" charset="0"/>
              </a:rPr>
              <a:t> – </a:t>
            </a:r>
            <a:r>
              <a:rPr lang="sr-Cyrl-RS" sz="7200" dirty="0">
                <a:latin typeface="Garamond" panose="02020404030301010803" pitchFamily="18" charset="0"/>
                <a:cs typeface="Times New Roman" panose="02020603050405020304" pitchFamily="18" charset="0"/>
              </a:rPr>
              <a:t>СИСТЕМ МЕНАЏМЕНТА КВАЛИТЕТА - СМЕРНИЦЕ ЗА ПРИМЕНУ ИСО 9001 У ЛОКАЛНОЈ САМОУПРАВИ</a:t>
            </a:r>
          </a:p>
          <a:p>
            <a:pPr marL="361950" indent="-3619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sz="7200" dirty="0">
                <a:latin typeface="Garamond" panose="02020404030301010803" pitchFamily="18" charset="0"/>
                <a:cs typeface="Times New Roman" panose="02020603050405020304" pitchFamily="18" charset="0"/>
              </a:rPr>
              <a:t>ПРИМЕНА СТАНДАРДА ИСО 17582:2014 - </a:t>
            </a:r>
            <a:r>
              <a:rPr lang="en-US" sz="7200" dirty="0">
                <a:latin typeface="Garamond" panose="02020404030301010803" pitchFamily="18" charset="0"/>
                <a:cs typeface="Times New Roman" panose="02020603050405020304" pitchFamily="18" charset="0"/>
              </a:rPr>
              <a:t>ПОСЕБНИ ЗАХТЕВИ ЗА ПРИМЕНУ ИСО 9001 ЗА ОРГАНИЗАЦИЈЕ</a:t>
            </a:r>
            <a:r>
              <a:rPr lang="sr-Cyrl-RS" sz="7200" dirty="0">
                <a:latin typeface="Garamond" panose="02020404030301010803" pitchFamily="18" charset="0"/>
                <a:cs typeface="Times New Roman" panose="02020603050405020304" pitchFamily="18" charset="0"/>
              </a:rPr>
              <a:t> ЗА ИЗВОЂЕЊЕ ИЗБОРА</a:t>
            </a:r>
            <a:r>
              <a:rPr lang="en-US" sz="7200" dirty="0">
                <a:latin typeface="Garamond" panose="02020404030301010803" pitchFamily="18" charset="0"/>
                <a:cs typeface="Times New Roman" panose="02020603050405020304" pitchFamily="18" charset="0"/>
              </a:rPr>
              <a:t> НА СВИМ НИВОИМА ВЛАСТИ</a:t>
            </a:r>
          </a:p>
          <a:p>
            <a:pPr marL="361950" indent="-3619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sz="7200" dirty="0">
                <a:latin typeface="Garamond" panose="02020404030301010803" pitchFamily="18" charset="0"/>
                <a:cs typeface="Times New Roman" panose="02020603050405020304" pitchFamily="18" charset="0"/>
              </a:rPr>
              <a:t>МОГУЋНОСТИ ПРИМЕНЕ </a:t>
            </a:r>
            <a:r>
              <a:rPr lang="sr-Latn-RS" sz="7200" i="1" dirty="0">
                <a:latin typeface="Garamond" panose="02020404030301010803" pitchFamily="18" charset="0"/>
                <a:cs typeface="Times New Roman" panose="02020603050405020304" pitchFamily="18" charset="0"/>
              </a:rPr>
              <a:t>CAF</a:t>
            </a:r>
            <a:r>
              <a:rPr lang="sr-Latn-RS" sz="72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sr-Cyrl-RS" sz="7200" dirty="0">
                <a:latin typeface="Garamond" panose="02020404030301010803" pitchFamily="18" charset="0"/>
                <a:cs typeface="Times New Roman" panose="02020603050405020304" pitchFamily="18" charset="0"/>
              </a:rPr>
              <a:t>МОДЕЛА У ЈАВНМ СЕКТОРУ (ПОЛИЦИЈА, БОЛНИЦА, ПАРЛАМЕНТ, ШКОЛА, ОПШТИНА);</a:t>
            </a:r>
          </a:p>
          <a:p>
            <a:pPr marL="361950" indent="-3619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sz="7200" dirty="0">
                <a:latin typeface="Garamond" panose="02020404030301010803" pitchFamily="18" charset="0"/>
                <a:cs typeface="Times New Roman" panose="02020603050405020304" pitchFamily="18" charset="0"/>
              </a:rPr>
              <a:t>ПРИМЕНА</a:t>
            </a:r>
            <a:r>
              <a:rPr lang="sr-Cyrl-RS" sz="7200" i="1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sr-Latn-RS" sz="7200" i="1" dirty="0">
                <a:latin typeface="Garamond" panose="02020404030301010803" pitchFamily="18" charset="0"/>
                <a:cs typeface="Times New Roman" panose="02020603050405020304" pitchFamily="18" charset="0"/>
              </a:rPr>
              <a:t>CAF </a:t>
            </a:r>
            <a:r>
              <a:rPr lang="sr-Cyrl-RS" sz="7200" dirty="0">
                <a:latin typeface="Garamond" panose="02020404030301010803" pitchFamily="18" charset="0"/>
                <a:cs typeface="Times New Roman" panose="02020603050405020304" pitchFamily="18" charset="0"/>
              </a:rPr>
              <a:t>МОДЕЛА У ЈАВНО-КОМУНАЛНИМ ПРЕДУЗЕЋИМА;</a:t>
            </a:r>
          </a:p>
          <a:p>
            <a:pPr marL="361950" indent="-3619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sz="7200" dirty="0">
                <a:latin typeface="Garamond" panose="02020404030301010803" pitchFamily="18" charset="0"/>
                <a:cs typeface="Times New Roman" panose="02020603050405020304" pitchFamily="18" charset="0"/>
              </a:rPr>
              <a:t>ПРИМЕНА </a:t>
            </a:r>
            <a:r>
              <a:rPr lang="sr-Latn-RS" sz="7200" i="1" dirty="0">
                <a:latin typeface="Garamond" panose="02020404030301010803" pitchFamily="18" charset="0"/>
                <a:cs typeface="Times New Roman" panose="02020603050405020304" pitchFamily="18" charset="0"/>
              </a:rPr>
              <a:t>CAF</a:t>
            </a:r>
            <a:r>
              <a:rPr lang="sr-Latn-RS" sz="72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sr-Cyrl-RS" sz="7200" dirty="0">
                <a:latin typeface="Garamond" panose="02020404030301010803" pitchFamily="18" charset="0"/>
                <a:cs typeface="Times New Roman" panose="02020603050405020304" pitchFamily="18" charset="0"/>
              </a:rPr>
              <a:t>МОДЕЛА У ЈАВНОЈ УПРАВИ (МИНИСТАРСТВА И ОРГАНИ УПРАВЕ У ОКВИРУ МИНИСТАРСТВА)</a:t>
            </a:r>
          </a:p>
          <a:p>
            <a:pPr marL="361950" indent="-3619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7200" dirty="0">
                <a:latin typeface="Garamond" panose="02020404030301010803" pitchFamily="18" charset="0"/>
                <a:cs typeface="Times New Roman" panose="02020603050405020304" pitchFamily="18" charset="0"/>
              </a:rPr>
              <a:t>ПРИМЕНА СТАНДАРДИЗОВАНИХ МОДЕЛА ЗА СИСТЕМЕ МЕНАЏМЕНТА У ЈАВНОМ СЕКТОРУ/УПРАВИ;</a:t>
            </a:r>
          </a:p>
          <a:p>
            <a:pPr marL="361950" indent="-3619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7200" dirty="0">
                <a:latin typeface="Garamond" panose="02020404030301010803" pitchFamily="18" charset="0"/>
                <a:cs typeface="Times New Roman" panose="02020603050405020304" pitchFamily="18" charset="0"/>
              </a:rPr>
              <a:t>ТРОШКОВИ КВАЛИТЕТА У ЈАВНОМ СЕКТОРУ/УПРАВИ;</a:t>
            </a:r>
          </a:p>
          <a:p>
            <a:pPr marL="361950" indent="-3619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7200" dirty="0">
                <a:latin typeface="Garamond" panose="02020404030301010803" pitchFamily="18" charset="0"/>
                <a:cs typeface="Times New Roman" panose="02020603050405020304" pitchFamily="18" charset="0"/>
              </a:rPr>
              <a:t>ПРИМЕНА МОДЕЛА ДРУШТВЕНЕ ОДГОВОРНОСТИ У ЈАВНОЈ УПРАВИ/СЕКТОРУ</a:t>
            </a:r>
            <a:r>
              <a:rPr lang="sr-Cyrl-RS" sz="7200" dirty="0">
                <a:latin typeface="Garamond" panose="02020404030301010803" pitchFamily="18" charset="0"/>
                <a:cs typeface="Times New Roman" panose="02020603050405020304" pitchFamily="18" charset="0"/>
              </a:rPr>
              <a:t>;</a:t>
            </a:r>
          </a:p>
          <a:p>
            <a:pPr marL="361950" indent="-3619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sz="7200" dirty="0">
                <a:latin typeface="Garamond" panose="02020404030301010803" pitchFamily="18" charset="0"/>
                <a:cs typeface="Times New Roman" panose="02020603050405020304" pitchFamily="18" charset="0"/>
              </a:rPr>
              <a:t>ИНДИКАТОРИ КВАЛИТЕТА У ЈАВНОЈ СЕКТОРУ/УПРАВИ;</a:t>
            </a:r>
          </a:p>
          <a:p>
            <a:pPr marL="361950" indent="-3619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sz="7200" dirty="0">
                <a:latin typeface="Garamond" panose="02020404030301010803" pitchFamily="18" charset="0"/>
                <a:cs typeface="Times New Roman" panose="02020603050405020304" pitchFamily="18" charset="0"/>
              </a:rPr>
              <a:t>ПРИМЕНА </a:t>
            </a:r>
            <a:r>
              <a:rPr lang="sr-Latn-RS" sz="7200" i="1" dirty="0">
                <a:latin typeface="Garamond" panose="02020404030301010803" pitchFamily="18" charset="0"/>
                <a:cs typeface="Times New Roman" panose="02020603050405020304" pitchFamily="18" charset="0"/>
              </a:rPr>
              <a:t>EFQM</a:t>
            </a:r>
            <a:r>
              <a:rPr lang="sr-Cyrl-RS" sz="7200" dirty="0">
                <a:latin typeface="Garamond" panose="02020404030301010803" pitchFamily="18" charset="0"/>
                <a:cs typeface="Times New Roman" panose="02020603050405020304" pitchFamily="18" charset="0"/>
              </a:rPr>
              <a:t> МОДЕЛА У ЈАВНОЈ СЕКТОРУ/УПРАВИ;</a:t>
            </a:r>
          </a:p>
          <a:p>
            <a:pPr marL="361950" indent="-3619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sz="7200" dirty="0">
                <a:latin typeface="Garamond" panose="02020404030301010803" pitchFamily="18" charset="0"/>
                <a:cs typeface="Times New Roman" panose="02020603050405020304" pitchFamily="18" charset="0"/>
              </a:rPr>
              <a:t>ПРИМЕНА </a:t>
            </a:r>
            <a:r>
              <a:rPr lang="sr-Latn-RS" sz="7200" i="1" dirty="0">
                <a:latin typeface="Garamond" panose="02020404030301010803" pitchFamily="18" charset="0"/>
                <a:cs typeface="Times New Roman" panose="02020603050405020304" pitchFamily="18" charset="0"/>
              </a:rPr>
              <a:t>BENCHMARKING</a:t>
            </a:r>
            <a:r>
              <a:rPr lang="sr-Cyrl-RS" sz="7200" dirty="0">
                <a:latin typeface="Garamond" panose="02020404030301010803" pitchFamily="18" charset="0"/>
                <a:cs typeface="Times New Roman" panose="02020603050405020304" pitchFamily="18" charset="0"/>
              </a:rPr>
              <a:t>-а У ЈАВНОЈМ СЕКТОРУ/УПРАВИ;</a:t>
            </a:r>
          </a:p>
          <a:p>
            <a:pPr marL="361950" indent="-3619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sz="7200" dirty="0">
                <a:latin typeface="Garamond" panose="02020404030301010803" pitchFamily="18" charset="0"/>
                <a:cs typeface="Times New Roman" panose="02020603050405020304" pitchFamily="18" charset="0"/>
              </a:rPr>
              <a:t>ПРИМЕНЕ </a:t>
            </a:r>
            <a:r>
              <a:rPr lang="en-US" sz="7200" i="1" dirty="0">
                <a:latin typeface="Garamond" panose="02020404030301010803" pitchFamily="18" charset="0"/>
                <a:cs typeface="Times New Roman" panose="02020603050405020304" pitchFamily="18" charset="0"/>
              </a:rPr>
              <a:t>BALANCED SCORECARD</a:t>
            </a:r>
            <a:r>
              <a:rPr lang="sr-Cyrl-RS" sz="7200" i="1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sr-Cyrl-RS" sz="7200" dirty="0">
                <a:latin typeface="Garamond" panose="02020404030301010803" pitchFamily="18" charset="0"/>
                <a:cs typeface="Times New Roman" panose="02020603050405020304" pitchFamily="18" charset="0"/>
              </a:rPr>
              <a:t>МОДЕЛА У ЈАВНИМ ПРЕДУЗЕЋИМА.</a:t>
            </a:r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628207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2DB90-411F-AF51-E531-F745382D9C39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850808" y="2477090"/>
            <a:ext cx="10972440" cy="41772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r-Cyrl-RS" dirty="0"/>
          </a:p>
          <a:p>
            <a:pPr marL="0" indent="0" algn="ctr">
              <a:buNone/>
            </a:pPr>
            <a:endParaRPr lang="sr-Cyrl-RS" dirty="0"/>
          </a:p>
          <a:p>
            <a:pPr marL="0" indent="0" algn="ctr">
              <a:buNone/>
            </a:pPr>
            <a:endParaRPr lang="sr-Cyrl-RS" sz="3600" dirty="0"/>
          </a:p>
          <a:p>
            <a:pPr marL="0" indent="0" algn="ctr">
              <a:buNone/>
            </a:pPr>
            <a:endParaRPr lang="sr-Cyrl-RS" sz="3600" dirty="0"/>
          </a:p>
          <a:p>
            <a:pPr marL="0" indent="0" algn="ctr">
              <a:buNone/>
            </a:pPr>
            <a:endParaRPr lang="sr-Cyrl-RS" sz="3600" dirty="0"/>
          </a:p>
          <a:p>
            <a:pPr marL="0" indent="0" algn="ctr">
              <a:buNone/>
            </a:pPr>
            <a:endParaRPr lang="sr-Cyrl-RS" sz="3600" dirty="0"/>
          </a:p>
          <a:p>
            <a:pPr marL="0" indent="0" algn="ctr">
              <a:buNone/>
            </a:pPr>
            <a:r>
              <a:rPr lang="sr-Cyrl-RS" sz="3600" dirty="0">
                <a:latin typeface="Garamond" panose="02020404030301010803" pitchFamily="18" charset="0"/>
              </a:rPr>
              <a:t>Хвала на пажњи</a:t>
            </a:r>
            <a:r>
              <a:rPr lang="en-US" sz="3600" dirty="0">
                <a:latin typeface="Garamond" panose="02020404030301010803" pitchFamily="18" charset="0"/>
              </a:rPr>
              <a:t>.</a:t>
            </a:r>
            <a:endParaRPr lang="sr-Cyrl-RS" sz="3600" dirty="0">
              <a:latin typeface="Garamond" panose="02020404030301010803" pitchFamily="18" charset="0"/>
            </a:endParaRPr>
          </a:p>
          <a:p>
            <a:endParaRPr lang="sr-Cyrl-R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E570F7-2082-8092-6BCF-C7BD8A2FD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732" y="1451195"/>
            <a:ext cx="7022592" cy="39556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0154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</TotalTime>
  <Words>585</Words>
  <Application>Microsoft Office PowerPoint</Application>
  <PresentationFormat>Widescreen</PresentationFormat>
  <Paragraphs>67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Arial</vt:lpstr>
      <vt:lpstr>Garamond</vt:lpstr>
      <vt:lpstr>Montserrat Medium</vt:lpstr>
      <vt:lpstr>Symbol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Предлог тема за семинарски рад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Marko Savicevic</dc:creator>
  <dc:description/>
  <cp:lastModifiedBy>Jelena V. Ruso</cp:lastModifiedBy>
  <cp:revision>30</cp:revision>
  <dcterms:created xsi:type="dcterms:W3CDTF">2022-10-16T13:21:43Z</dcterms:created>
  <dcterms:modified xsi:type="dcterms:W3CDTF">2024-12-03T22:14:04Z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13</vt:i4>
  </property>
</Properties>
</file>