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8204-96C3-4470-822C-ECF578C529D2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DF2C8-28D2-43F4-9A0C-56FF2391F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Napredne neuronske mreže i</a:t>
            </a:r>
            <a:br>
              <a:rPr lang="sr-Latn-RS" dirty="0" smtClean="0"/>
            </a:br>
            <a:r>
              <a:rPr lang="sr-Latn-RS" dirty="0" smtClean="0"/>
              <a:t>duboko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err="1" smtClean="0"/>
              <a:t>Sadr</a:t>
            </a:r>
            <a:r>
              <a:rPr lang="sr-Latn-RS" sz="1600" b="1" dirty="0" smtClean="0"/>
              <a:t>žaj predmeta</a:t>
            </a:r>
            <a:endParaRPr lang="en-US" sz="1600" b="1" dirty="0" err="1" smtClean="0"/>
          </a:p>
          <a:p>
            <a:r>
              <a:rPr lang="en-US" sz="1600" dirty="0" err="1" smtClean="0"/>
              <a:t>Uvod</a:t>
            </a:r>
            <a:r>
              <a:rPr lang="en-US" sz="1600" dirty="0" smtClean="0"/>
              <a:t> u </a:t>
            </a:r>
            <a:r>
              <a:rPr lang="en-US" sz="1600" dirty="0" err="1" smtClean="0"/>
              <a:t>Tensorflow</a:t>
            </a:r>
            <a:r>
              <a:rPr lang="en-US" sz="1600" dirty="0" smtClean="0"/>
              <a:t>, </a:t>
            </a:r>
            <a:r>
              <a:rPr lang="sr-Latn-RS" sz="1600" dirty="0" smtClean="0"/>
              <a:t>Keras</a:t>
            </a:r>
            <a:r>
              <a:rPr lang="en-US" sz="1600" dirty="0" smtClean="0"/>
              <a:t> I </a:t>
            </a:r>
            <a:r>
              <a:rPr lang="en-US" sz="1600" dirty="0" err="1" smtClean="0"/>
              <a:t>PyTorch</a:t>
            </a:r>
            <a:endParaRPr lang="en-US" sz="1600" dirty="0" smtClean="0"/>
          </a:p>
          <a:p>
            <a:r>
              <a:rPr lang="sr-Latn-RS" sz="1600" dirty="0" smtClean="0"/>
              <a:t>Modeli za rad sa struktuiranim podacima </a:t>
            </a:r>
          </a:p>
          <a:p>
            <a:r>
              <a:rPr lang="sr-Latn-RS" sz="1600" dirty="0" smtClean="0"/>
              <a:t>Modeli za računarsku viziju</a:t>
            </a:r>
          </a:p>
          <a:p>
            <a:r>
              <a:rPr lang="sr-Latn-RS" sz="1600" dirty="0" smtClean="0"/>
              <a:t>Modeli za razumevanje teksta</a:t>
            </a:r>
          </a:p>
          <a:p>
            <a:r>
              <a:rPr lang="sr-Latn-RS" sz="1600" dirty="0" smtClean="0"/>
              <a:t>M</a:t>
            </a:r>
            <a:r>
              <a:rPr lang="en-US" sz="1600" dirty="0" smtClean="0"/>
              <a:t>o</a:t>
            </a:r>
            <a:r>
              <a:rPr lang="sr-Latn-RS" sz="1600" dirty="0" smtClean="0"/>
              <a:t>deli za rad sa zvukom</a:t>
            </a:r>
          </a:p>
          <a:p>
            <a:r>
              <a:rPr lang="sr-Latn-RS" sz="1600" dirty="0" smtClean="0"/>
              <a:t>Generativni modeli</a:t>
            </a:r>
          </a:p>
          <a:p>
            <a:r>
              <a:rPr lang="sr-Latn-RS" sz="1600" smtClean="0"/>
              <a:t>Razumevanje </a:t>
            </a:r>
            <a:r>
              <a:rPr lang="sr-Latn-RS" sz="1600" dirty="0" smtClean="0"/>
              <a:t>i optimizacija modela</a:t>
            </a:r>
          </a:p>
          <a:p>
            <a:pPr>
              <a:buNone/>
            </a:pPr>
            <a:endParaRPr lang="sr-Latn-RS" sz="1600" dirty="0" smtClean="0"/>
          </a:p>
          <a:p>
            <a:pPr>
              <a:buNone/>
            </a:pPr>
            <a:r>
              <a:rPr lang="sr-Latn-RS" sz="1600" b="1" dirty="0" smtClean="0"/>
              <a:t>Način polaganja :</a:t>
            </a:r>
          </a:p>
          <a:p>
            <a:pPr>
              <a:buNone/>
            </a:pPr>
            <a:r>
              <a:rPr lang="sr-Latn-RS" sz="1600" dirty="0" smtClean="0"/>
              <a:t> Izrada praktičnog projekta koji podrazumeva primenu neuronskih mreža</a:t>
            </a:r>
          </a:p>
          <a:p>
            <a:pPr>
              <a:buNone/>
            </a:pPr>
            <a:endParaRPr lang="sr-Latn-RS" sz="1600" dirty="0" smtClean="0"/>
          </a:p>
          <a:p>
            <a:pPr>
              <a:buNone/>
            </a:pPr>
            <a:r>
              <a:rPr lang="sr-Latn-RS" sz="1600" b="1" dirty="0" smtClean="0"/>
              <a:t>Nastavnici:</a:t>
            </a:r>
          </a:p>
          <a:p>
            <a:pPr>
              <a:buNone/>
            </a:pPr>
            <a:r>
              <a:rPr lang="sr-Latn-RS" sz="1600" dirty="0" smtClean="0"/>
              <a:t>Zoran Ševarac, Dragan Đurić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9BABD9544CE747B085EFD1051107CE" ma:contentTypeVersion="2" ma:contentTypeDescription="Create a new document." ma:contentTypeScope="" ma:versionID="5f19550f18f686bf923667e3163ebeb6">
  <xsd:schema xmlns:xsd="http://www.w3.org/2001/XMLSchema" xmlns:xs="http://www.w3.org/2001/XMLSchema" xmlns:p="http://schemas.microsoft.com/office/2006/metadata/properties" xmlns:ns2="e60486fb-7d4a-4b75-a646-26754db0ba6e" targetNamespace="http://schemas.microsoft.com/office/2006/metadata/properties" ma:root="true" ma:fieldsID="84d910513c486665653ed6ea76720baa" ns2:_="">
    <xsd:import namespace="e60486fb-7d4a-4b75-a646-26754db0b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0486fb-7d4a-4b75-a646-26754db0b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7F857D-D744-45FF-9D58-24597DB799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A7590E-36DE-4BB4-8498-C3CDCA1E0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0486fb-7d4a-4b75-a646-26754db0b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6ACDB3-6523-492F-9EBC-FA71834B627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Napredne neuronske mreže i duboko učenje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13</cp:revision>
  <dcterms:created xsi:type="dcterms:W3CDTF">2022-11-12T05:17:58Z</dcterms:created>
  <dcterms:modified xsi:type="dcterms:W3CDTF">2024-12-08T09:47:55Z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0x0101007D9BABD9544CE747B085EFD1051107CE</vt:lpwstr>
  </property>
</Properties>
</file>