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69" r:id="rId6"/>
    <p:sldId id="27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1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9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2800" b="1" dirty="0"/>
              <a:t>РАЧУНАРСКИ ИНТЕГРИСАНИ ПРОИЗВОДНИ СИСТЕМИ</a:t>
            </a:r>
            <a:endParaRPr lang="en-GB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sr-Cyrl-RS" dirty="0"/>
              <a:t>Катедра за рачунарски интегрисану производњу и логистику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Милош Даниловић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</a:t>
            </a:r>
            <a:r>
              <a:rPr lang="sr-Cyrl-CS" sz="1400" dirty="0"/>
              <a:t>Е-маил: </a:t>
            </a:r>
            <a:r>
              <a:rPr lang="sr-Latn-RS" sz="1400" dirty="0" err="1"/>
              <a:t>milos.danilovic@fon.bg.ac.rs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104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Биљана Цветић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/>
              <a:t>biljana.cvetic@fon.bg.ac.rs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</a:t>
            </a:r>
            <a:r>
              <a:rPr lang="sr-Latn-RS" sz="1400" dirty="0"/>
              <a:t> 216</a:t>
            </a:r>
            <a:endParaRPr lang="sr-Cyrl-R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Стицање високо </a:t>
            </a:r>
            <a:r>
              <a:rPr lang="sr-RS" sz="2000" dirty="0" err="1">
                <a:effectLst/>
              </a:rPr>
              <a:t>специализованог</a:t>
            </a:r>
            <a:r>
              <a:rPr lang="sr-RS" sz="2000" dirty="0">
                <a:effectLst/>
              </a:rPr>
              <a:t> академског и стручног знања и искуства из интегрисане употребе рачунара у управљању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свим сегментима производног предузећа</a:t>
            </a:r>
            <a:endParaRPr lang="sr-Cyrl-RS" sz="2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RS" sz="2000" dirty="0">
                <a:effectLst/>
              </a:rPr>
              <a:t>Оспособљавање за примена савремених алгоритама оптимизације за све врсте</a:t>
            </a:r>
            <a:r>
              <a:rPr lang="sr-Cyrl-RS" sz="2000" dirty="0">
                <a:effectLst/>
              </a:rPr>
              <a:t> </a:t>
            </a:r>
            <a:r>
              <a:rPr lang="sr-RS" sz="2000" dirty="0">
                <a:effectLst/>
              </a:rPr>
              <a:t>интегрисаних производних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5362" y="1307722"/>
            <a:ext cx="102012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Рачунарско управљање производним системима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Конкурентно инжењерство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Геометријско моделирање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Пројектовање уз помоћ рачунара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Планирање процеса уз помоћ рачунара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Аутоматизовано руковање материјалима и складишни системи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Just-in-time</a:t>
            </a:r>
            <a:r>
              <a:rPr lang="en-US" sz="1800" dirty="0"/>
              <a:t> </a:t>
            </a:r>
            <a:r>
              <a:rPr lang="sr-Cyrl-RS" sz="1800" dirty="0"/>
              <a:t>производни системи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Групна технологија и ћелијски производни системи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CIM </a:t>
            </a:r>
            <a:r>
              <a:rPr lang="sr-Cyrl-RS" sz="1800" dirty="0"/>
              <a:t>и будући трендови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4F71A2F-D206-53F9-C6CD-37BC6E02F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265369"/>
              </p:ext>
            </p:extLst>
          </p:nvPr>
        </p:nvGraphicFramePr>
        <p:xfrm>
          <a:off x="1523999" y="1684425"/>
          <a:ext cx="9144001" cy="355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402">
                  <a:extLst>
                    <a:ext uri="{9D8B030D-6E8A-4147-A177-3AD203B41FA5}">
                      <a16:colId xmlns:a16="http://schemas.microsoft.com/office/drawing/2014/main" val="641852439"/>
                    </a:ext>
                  </a:extLst>
                </a:gridCol>
                <a:gridCol w="1620356">
                  <a:extLst>
                    <a:ext uri="{9D8B030D-6E8A-4147-A177-3AD203B41FA5}">
                      <a16:colId xmlns:a16="http://schemas.microsoft.com/office/drawing/2014/main" val="2532408592"/>
                    </a:ext>
                  </a:extLst>
                </a:gridCol>
                <a:gridCol w="3240713">
                  <a:extLst>
                    <a:ext uri="{9D8B030D-6E8A-4147-A177-3AD203B41FA5}">
                      <a16:colId xmlns:a16="http://schemas.microsoft.com/office/drawing/2014/main" val="2136373645"/>
                    </a:ext>
                  </a:extLst>
                </a:gridCol>
                <a:gridCol w="1551530">
                  <a:extLst>
                    <a:ext uri="{9D8B030D-6E8A-4147-A177-3AD203B41FA5}">
                      <a16:colId xmlns:a16="http://schemas.microsoft.com/office/drawing/2014/main" val="734781411"/>
                    </a:ext>
                  </a:extLst>
                </a:gridCol>
              </a:tblGrid>
              <a:tr h="1250371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Предиспитне обавезе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Поена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Завршни испит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Поена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27134"/>
                  </a:ext>
                </a:extLst>
              </a:tr>
              <a:tr h="934380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Активности у току предавања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Писмени испит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46165"/>
                  </a:ext>
                </a:extLst>
              </a:tr>
              <a:tr h="752418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Практична настава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Усмени испит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75847"/>
                  </a:ext>
                </a:extLst>
              </a:tr>
              <a:tr h="616124">
                <a:tc>
                  <a:txBody>
                    <a:bodyPr/>
                    <a:lstStyle/>
                    <a:p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Семинар-и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R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6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5753" y="1505396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ru-RU" sz="24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Оливер Илић, „Рачунарски интегрисана производња“, ФОН, Београд, 2015.</a:t>
            </a:r>
            <a:endParaRPr lang="en-US" sz="2000" dirty="0"/>
          </a:p>
          <a:p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Милош Даниловић, </a:t>
            </a:r>
            <a:r>
              <a:rPr lang="en-US" sz="2000" dirty="0"/>
              <a:t>OPR-MAN </a:t>
            </a:r>
            <a:r>
              <a:rPr lang="sr-Cyrl-RS" sz="2000" dirty="0"/>
              <a:t>софтверски пакет, ФОН, Београд, 2020.</a:t>
            </a:r>
          </a:p>
          <a:p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Groover, M. P., “Automation Production Systems and Computer-Integrated Manufacturing”, 4</a:t>
            </a:r>
            <a:r>
              <a:rPr lang="en-US" sz="2000" baseline="30000" dirty="0"/>
              <a:t>th</a:t>
            </a:r>
            <a:r>
              <a:rPr lang="en-US" sz="2000" dirty="0"/>
              <a:t> edition, Pearson Higher Education, Inc., USA, 2015.</a:t>
            </a:r>
            <a:endParaRPr lang="sr-Cyrl-R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Материјал са предавања</a:t>
            </a:r>
            <a:r>
              <a:rPr lang="en-US" sz="2000" dirty="0"/>
              <a:t> </a:t>
            </a: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0207"/>
            <a:ext cx="10515600" cy="988290"/>
          </a:xfrm>
        </p:spPr>
        <p:txBody>
          <a:bodyPr>
            <a:noAutofit/>
          </a:bodyPr>
          <a:lstStyle/>
          <a:p>
            <a:r>
              <a:rPr lang="sr-Cyrl-RS" sz="2600" b="1" dirty="0"/>
              <a:t>РАЧУНАРСКИ ИНТЕГРИСАНИ ПРОИЗВОДНИ СИСТЕМИ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Катедра за рачунарски интегрисану производњу и логистику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232</Words>
  <Application>Microsoft Macintosh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РАЧУНАРСКИ ИНТЕГРИСАНИ ПРОИЗВОДНИ СИСТЕМИ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РАЧУНАРСКИ ИНТЕГРИСАНИ ПРОИЗВОДНИ СИСТЕМИ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danilovicmilos@outlook.com</cp:lastModifiedBy>
  <cp:revision>79</cp:revision>
  <dcterms:created xsi:type="dcterms:W3CDTF">2022-10-16T13:21:43Z</dcterms:created>
  <dcterms:modified xsi:type="dcterms:W3CDTF">2024-11-27T11:44:09Z</dcterms:modified>
</cp:coreProperties>
</file>