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3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xmlns="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ДРУШТВЕНО ОДГОВОРНИ МАРКЕТИНГ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маркетинг менаџмент и односе с јавношћу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Тамара Властелица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tamara.vlastelica@fon.bg.ac.rs</a:t>
            </a: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др Славица Цицварић Костић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slavica.cicvaric.kostic@fon.bg.ac.rs</a:t>
            </a: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др Дејана Николић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dejana.nikolic@fon.bg.ac.rs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/>
              <a:t>Гости </a:t>
            </a:r>
            <a:r>
              <a:rPr lang="sr-Cyrl-RS" sz="2000" dirty="0" smtClean="0"/>
              <a:t>предавачи: 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/>
              <a:t>Маркетинг менаџери компанија које су победиле на конкурсу “КАМПАЊЕ СА СВРХОМ 2022/2023/2024”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/>
              <a:t> Национална асоцијација за етичке стандарде у оглашавању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/>
              <a:t> Представник ИАА – Интернатионал Адвертисинг Ассоциатион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/>
              <a:t> Представник </a:t>
            </a:r>
            <a:r>
              <a:rPr lang="ru-RU" sz="1200" dirty="0" smtClean="0"/>
              <a:t>Привредне коморе Србије</a:t>
            </a:r>
            <a:endParaRPr lang="sr-Cyrl-CS" sz="12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Ангажовани наставници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dirty="0" smtClean="0"/>
              <a:t> </a:t>
            </a:r>
            <a:r>
              <a:rPr lang="ru-RU" sz="2200" dirty="0" smtClean="0"/>
              <a:t>Стицање </a:t>
            </a:r>
            <a:r>
              <a:rPr lang="ru-RU" sz="2200" dirty="0"/>
              <a:t>теоријских и практичних знања и вештина из области друштвено одговорног маркетинга.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dirty="0" smtClean="0"/>
              <a:t> </a:t>
            </a:r>
            <a:r>
              <a:rPr lang="ru-RU" sz="2200" dirty="0" smtClean="0"/>
              <a:t>Изграђена </a:t>
            </a:r>
            <a:r>
              <a:rPr lang="ru-RU" sz="2200" dirty="0"/>
              <a:t>способност и познавање методологије планирања и управљања друштвено одговорним маркетингом.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dirty="0" smtClean="0"/>
              <a:t> </a:t>
            </a:r>
            <a:r>
              <a:rPr lang="ru-RU" sz="2200" dirty="0" smtClean="0"/>
              <a:t>Успешна </a:t>
            </a:r>
            <a:r>
              <a:rPr lang="ru-RU" sz="2200" dirty="0"/>
              <a:t>примена стечених знања у даљем академском раду или у пракси - интегрисање принципа друштвене одговорности у маркетиншке планове и активности, као и планирање маркетиншких кампања у циљу промоције друштвене и еколошке одговорности организације.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dirty="0" smtClean="0"/>
              <a:t> </a:t>
            </a:r>
            <a:r>
              <a:rPr lang="ru-RU" sz="2200" dirty="0" smtClean="0"/>
              <a:t>Оспособљеност </a:t>
            </a:r>
            <a:r>
              <a:rPr lang="ru-RU" sz="2200" dirty="0"/>
              <a:t>за осмишљавање и управљање кампањама зеленог маркетинга, маркетинга са друштвеним поводом и социјалног маркетинга.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Корпоративна </a:t>
            </a:r>
            <a:r>
              <a:rPr lang="ru-RU" dirty="0"/>
              <a:t>друштвена odgovornost (CSR&amp;ESG) у маркетингу и комуникацијама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Друштвено </a:t>
            </a:r>
            <a:r>
              <a:rPr lang="ru-RU" dirty="0"/>
              <a:t>одговорни и еколошки аспекти производа, цене, дистрибуције и промоције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Психологија </a:t>
            </a:r>
            <a:r>
              <a:rPr lang="ru-RU" dirty="0"/>
              <a:t>одговорних/зелених потрошача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Друштвена </a:t>
            </a:r>
            <a:r>
              <a:rPr lang="ru-RU" dirty="0"/>
              <a:t>одговорност и етичност дигиталних комуникација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„</a:t>
            </a:r>
            <a:r>
              <a:rPr lang="ru-RU" dirty="0"/>
              <a:t>Зелени“ маркетинг </a:t>
            </a:r>
            <a:r>
              <a:rPr lang="sr-Latn-ME" dirty="0" smtClean="0"/>
              <a:t>Vs</a:t>
            </a:r>
            <a:r>
              <a:rPr lang="ru-RU" dirty="0" smtClean="0"/>
              <a:t> </a:t>
            </a:r>
            <a:r>
              <a:rPr lang="ru-RU" i="1" dirty="0"/>
              <a:t>Greenwashing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Маркетинг </a:t>
            </a:r>
            <a:r>
              <a:rPr lang="ru-RU" dirty="0"/>
              <a:t>са друштвеним поводом </a:t>
            </a:r>
            <a:r>
              <a:rPr lang="ru-RU" dirty="0" smtClean="0"/>
              <a:t>(</a:t>
            </a:r>
            <a:r>
              <a:rPr lang="sr-Latn-ME" i="1" dirty="0" smtClean="0"/>
              <a:t>Cause Related Marketing</a:t>
            </a:r>
            <a:r>
              <a:rPr lang="ru-RU" dirty="0" smtClean="0"/>
              <a:t>)</a:t>
            </a:r>
            <a:endParaRPr lang="ru-RU" dirty="0"/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Социјални </a:t>
            </a:r>
            <a:r>
              <a:rPr lang="ru-RU" dirty="0"/>
              <a:t>маркетинг (партнерске кампање државних институција, корпоративног и непрофитног сектора)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 smtClean="0"/>
              <a:t> </a:t>
            </a:r>
            <a:r>
              <a:rPr lang="ru-RU" dirty="0" smtClean="0"/>
              <a:t>Етика </a:t>
            </a:r>
            <a:r>
              <a:rPr lang="ru-RU" dirty="0"/>
              <a:t>у маркетингу и корпоративним </a:t>
            </a:r>
            <a:r>
              <a:rPr lang="ru-RU" dirty="0" smtClean="0"/>
              <a:t>комуникацијама</a:t>
            </a:r>
            <a:endParaRPr lang="sr-Latn-ME" dirty="0" smtClean="0"/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b="1" dirty="0" smtClean="0"/>
              <a:t> </a:t>
            </a:r>
            <a:r>
              <a:rPr lang="sr-Latn-ME" dirty="0" smtClean="0"/>
              <a:t>ESG </a:t>
            </a:r>
            <a:r>
              <a:rPr lang="sr-Cyrl-RS" dirty="0" smtClean="0"/>
              <a:t>извештавање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437290"/>
            <a:ext cx="9144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Пројектни рад: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50</a:t>
            </a:r>
            <a:endParaRPr lang="sr-Latn-C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Усмени испит или тест</a:t>
            </a:r>
            <a:r>
              <a:rPr lang="sr-Latn-CS" sz="2400" dirty="0">
                <a:cs typeface="Arial" charset="0"/>
              </a:rPr>
              <a:t>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50</a:t>
            </a:r>
            <a:endParaRPr lang="sr-Cyrl-RS" dirty="0">
              <a:solidFill>
                <a:srgbClr val="C00000"/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Укупно: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100</a:t>
            </a:r>
            <a:endParaRPr lang="sr-Latn-C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7083725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Властелица Т.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dirty="0">
                <a:cs typeface="Arial" charset="0"/>
              </a:rPr>
              <a:t>Корпоративна репутација и друштвена одговорност (2016), поглавља:</a:t>
            </a:r>
          </a:p>
          <a:p>
            <a:pPr lvl="1">
              <a:defRPr/>
            </a:pPr>
            <a:endParaRPr lang="ru-RU" sz="2400" dirty="0">
              <a:cs typeface="Arial" charset="0"/>
            </a:endParaRPr>
          </a:p>
          <a:p>
            <a:pPr marL="685800" lvl="1" indent="-228600">
              <a:buAutoNum type="arabicPeriod"/>
              <a:defRPr/>
            </a:pPr>
            <a:r>
              <a:rPr lang="sr-Cyrl-RS" sz="2000" i="1" dirty="0">
                <a:cs typeface="Arial" charset="0"/>
              </a:rPr>
              <a:t>Корпоративна друштвена одговорност</a:t>
            </a:r>
          </a:p>
          <a:p>
            <a:pPr marL="685800" lvl="1" indent="-228600">
              <a:buAutoNum type="arabicPeriod"/>
              <a:defRPr/>
            </a:pPr>
            <a:r>
              <a:rPr lang="sr-Cyrl-RS" sz="2000" i="1" dirty="0">
                <a:cs typeface="Arial" charset="0"/>
              </a:rPr>
              <a:t> Друштвено одговорни маркетинг</a:t>
            </a:r>
            <a:endParaRPr lang="ru-RU" sz="2000" i="1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816A74-6D91-BCB7-347D-4061BDB8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884" y="1295400"/>
            <a:ext cx="3014406" cy="47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/>
              <a:t>ДРУШТВЕНО ОДГОВОРНИ МАРКЕТИНГ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Катедра за маркетинг менаџмент и односе с јавношћу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237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ДРУШТВЕНО ОДГОВОРНИ МАРКЕТИНГ</vt:lpstr>
      <vt:lpstr>Ангажовани наставници</vt:lpstr>
      <vt:lpstr>Циљ предмета</vt:lpstr>
      <vt:lpstr>Садржај предмета</vt:lpstr>
      <vt:lpstr>Начин полагања предмета</vt:lpstr>
      <vt:lpstr>Литература</vt:lpstr>
      <vt:lpstr>ДРУШТВЕНО ОДГОВОРНИ МАРКЕТИНГ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Fon</cp:lastModifiedBy>
  <cp:revision>80</cp:revision>
  <dcterms:created xsi:type="dcterms:W3CDTF">2022-10-16T13:21:43Z</dcterms:created>
  <dcterms:modified xsi:type="dcterms:W3CDTF">2024-12-04T13:20:07Z</dcterms:modified>
</cp:coreProperties>
</file>