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8" r:id="rId2"/>
    <p:sldId id="280" r:id="rId3"/>
    <p:sldId id="270" r:id="rId4"/>
    <p:sldId id="274" r:id="rId5"/>
    <p:sldId id="277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68"/>
            <p14:sldId id="280"/>
            <p14:sldId id="270"/>
            <p14:sldId id="274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F8F8F8"/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27031-3725-18FD-19B8-FA9A30CD2FDC}" v="1" dt="2023-07-10T10:48:33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23E5-968B-42A5-9855-B1A9E1BFDF77}" type="doc">
      <dgm:prSet loTypeId="urn:microsoft.com/office/officeart/2005/8/layout/vList2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sr-Cyrl-RS"/>
        </a:p>
      </dgm:t>
    </dgm:pt>
    <dgm:pt modelId="{00213954-1199-4F4F-B6C9-45B38F03A606}">
      <dgm:prSet phldrT="[Text]" custT="1"/>
      <dgm:spPr/>
      <dgm:t>
        <a:bodyPr/>
        <a:lstStyle/>
        <a:p>
          <a:r>
            <a:rPr lang="sr-Latn-RS" sz="2000" dirty="0"/>
            <a:t>Pojam i koncept poslovnog konsaltinga</a:t>
          </a:r>
        </a:p>
      </dgm:t>
    </dgm:pt>
    <dgm:pt modelId="{6459C476-403C-48C1-835E-9B897D0A7F2C}" type="parTrans" cxnId="{8E624CF7-95B3-4464-8C9D-7ED54F5C2632}">
      <dgm:prSet/>
      <dgm:spPr/>
      <dgm:t>
        <a:bodyPr/>
        <a:lstStyle/>
        <a:p>
          <a:endParaRPr lang="sr-Cyrl-RS" sz="1600"/>
        </a:p>
      </dgm:t>
    </dgm:pt>
    <dgm:pt modelId="{E7BB71D9-BE21-4D32-8D7B-5AE8B190BDC6}" type="sibTrans" cxnId="{8E624CF7-95B3-4464-8C9D-7ED54F5C2632}">
      <dgm:prSet/>
      <dgm:spPr/>
      <dgm:t>
        <a:bodyPr/>
        <a:lstStyle/>
        <a:p>
          <a:endParaRPr lang="sr-Cyrl-RS" sz="1600"/>
        </a:p>
      </dgm:t>
    </dgm:pt>
    <dgm:pt modelId="{49200D15-F5C8-4CA9-8177-1DC1F4652679}">
      <dgm:prSet phldrT="[Text]" custT="1"/>
      <dgm:spPr/>
      <dgm:t>
        <a:bodyPr/>
        <a:lstStyle/>
        <a:p>
          <a:r>
            <a:rPr lang="sr-Latn-RS" sz="2000" dirty="0"/>
            <a:t>Proces konsaltinga</a:t>
          </a:r>
          <a:endParaRPr lang="sr-Cyrl-RS" sz="2000" dirty="0"/>
        </a:p>
      </dgm:t>
    </dgm:pt>
    <dgm:pt modelId="{B673C958-8608-49AA-9C04-276EEDC23AEC}" type="parTrans" cxnId="{971F9722-8B04-43F1-8F07-AF0494E7B7A5}">
      <dgm:prSet/>
      <dgm:spPr/>
      <dgm:t>
        <a:bodyPr/>
        <a:lstStyle/>
        <a:p>
          <a:endParaRPr lang="sr-Cyrl-RS" sz="1600"/>
        </a:p>
      </dgm:t>
    </dgm:pt>
    <dgm:pt modelId="{6099C6FB-7740-43B5-A7A8-65306B4CBB7C}" type="sibTrans" cxnId="{971F9722-8B04-43F1-8F07-AF0494E7B7A5}">
      <dgm:prSet/>
      <dgm:spPr/>
      <dgm:t>
        <a:bodyPr/>
        <a:lstStyle/>
        <a:p>
          <a:endParaRPr lang="sr-Cyrl-RS" sz="1600"/>
        </a:p>
      </dgm:t>
    </dgm:pt>
    <dgm:pt modelId="{E833D1B6-0F4E-4CB0-B330-47412430559E}">
      <dgm:prSet phldrT="[Text]" custT="1"/>
      <dgm:spPr/>
      <dgm:t>
        <a:bodyPr/>
        <a:lstStyle/>
        <a:p>
          <a:r>
            <a:rPr lang="sr-Latn-ME" sz="2000" dirty="0"/>
            <a:t>Upravljanje konsultantskim organizacijama i projektima</a:t>
          </a:r>
          <a:endParaRPr lang="sr-Cyrl-RS" sz="2000" dirty="0"/>
        </a:p>
      </dgm:t>
    </dgm:pt>
    <dgm:pt modelId="{1F3DCA4E-4636-4833-B1E1-DD84C775BECF}" type="parTrans" cxnId="{9501FC06-BD47-4CCB-8418-43AC48F472AF}">
      <dgm:prSet/>
      <dgm:spPr/>
      <dgm:t>
        <a:bodyPr/>
        <a:lstStyle/>
        <a:p>
          <a:endParaRPr lang="sr-Cyrl-RS" sz="1600"/>
        </a:p>
      </dgm:t>
    </dgm:pt>
    <dgm:pt modelId="{FD08F135-C68F-4ECA-9247-2EB4328B9D1B}" type="sibTrans" cxnId="{9501FC06-BD47-4CCB-8418-43AC48F472AF}">
      <dgm:prSet/>
      <dgm:spPr/>
      <dgm:t>
        <a:bodyPr/>
        <a:lstStyle/>
        <a:p>
          <a:endParaRPr lang="sr-Cyrl-RS" sz="1600"/>
        </a:p>
      </dgm:t>
    </dgm:pt>
    <dgm:pt modelId="{57F09607-D79C-4B20-B8C6-8E36F3371989}">
      <dgm:prSet phldrT="[Text]" custT="1"/>
      <dgm:spPr/>
      <dgm:t>
        <a:bodyPr/>
        <a:lstStyle/>
        <a:p>
          <a:r>
            <a:rPr lang="sr-Latn-RS" sz="2000" dirty="0"/>
            <a:t>Strateški i operativni konsalting</a:t>
          </a:r>
          <a:endParaRPr lang="sr-Cyrl-RS" sz="2000" dirty="0"/>
        </a:p>
      </dgm:t>
    </dgm:pt>
    <dgm:pt modelId="{C9C6B7C1-7CCD-4F90-8770-41E3FFF8E652}" type="parTrans" cxnId="{43EF27D5-1B6D-4DC8-BB30-6C96A11A3A35}">
      <dgm:prSet/>
      <dgm:spPr/>
      <dgm:t>
        <a:bodyPr/>
        <a:lstStyle/>
        <a:p>
          <a:endParaRPr lang="sr-Cyrl-RS" sz="1600"/>
        </a:p>
      </dgm:t>
    </dgm:pt>
    <dgm:pt modelId="{BE238BE4-E1B1-4A95-BCC5-C6A70AFE0A8F}" type="sibTrans" cxnId="{43EF27D5-1B6D-4DC8-BB30-6C96A11A3A35}">
      <dgm:prSet/>
      <dgm:spPr/>
      <dgm:t>
        <a:bodyPr/>
        <a:lstStyle/>
        <a:p>
          <a:endParaRPr lang="sr-Cyrl-RS" sz="1600"/>
        </a:p>
      </dgm:t>
    </dgm:pt>
    <dgm:pt modelId="{D80F93C9-ACE8-4AEE-8145-2E6040D25278}">
      <dgm:prSet phldrT="[Text]" custT="1"/>
      <dgm:spPr/>
      <dgm:t>
        <a:bodyPr/>
        <a:lstStyle/>
        <a:p>
          <a:r>
            <a:rPr lang="sr-Latn-ME" sz="2000" dirty="0"/>
            <a:t>Konsalting u javnom sektoru</a:t>
          </a:r>
          <a:endParaRPr lang="sr-Cyrl-RS" sz="2000" dirty="0"/>
        </a:p>
      </dgm:t>
    </dgm:pt>
    <dgm:pt modelId="{CB65F117-1002-4ABF-B387-D3E84FF1339D}" type="parTrans" cxnId="{FAD63921-B3FB-4586-9D1C-22BD517D85C7}">
      <dgm:prSet/>
      <dgm:spPr/>
      <dgm:t>
        <a:bodyPr/>
        <a:lstStyle/>
        <a:p>
          <a:endParaRPr lang="sr-Cyrl-RS" sz="1600"/>
        </a:p>
      </dgm:t>
    </dgm:pt>
    <dgm:pt modelId="{E4330971-327E-45F0-AEC5-3B2C42FF7094}" type="sibTrans" cxnId="{FAD63921-B3FB-4586-9D1C-22BD517D85C7}">
      <dgm:prSet/>
      <dgm:spPr/>
      <dgm:t>
        <a:bodyPr/>
        <a:lstStyle/>
        <a:p>
          <a:endParaRPr lang="sr-Cyrl-RS" sz="1600"/>
        </a:p>
      </dgm:t>
    </dgm:pt>
    <dgm:pt modelId="{E8AD356B-A351-45D1-8830-E13DB172526A}">
      <dgm:prSet phldrT="[Text]" custT="1"/>
      <dgm:spPr/>
      <dgm:t>
        <a:bodyPr/>
        <a:lstStyle/>
        <a:p>
          <a:r>
            <a:rPr lang="sr-Latn-ME" sz="2000" dirty="0"/>
            <a:t>Konsalting u procesu digitalne transformacije</a:t>
          </a:r>
          <a:endParaRPr lang="sr-Cyrl-RS" sz="2000" dirty="0"/>
        </a:p>
      </dgm:t>
    </dgm:pt>
    <dgm:pt modelId="{497EE597-4877-41BA-9BF0-30F552CA3C72}" type="parTrans" cxnId="{742C5FC3-DB74-4D3B-B778-8E3E890550BE}">
      <dgm:prSet/>
      <dgm:spPr/>
      <dgm:t>
        <a:bodyPr/>
        <a:lstStyle/>
        <a:p>
          <a:endParaRPr lang="en-US" sz="1600"/>
        </a:p>
      </dgm:t>
    </dgm:pt>
    <dgm:pt modelId="{74DB2DF9-AA51-4E82-BBAF-52B860711903}" type="sibTrans" cxnId="{742C5FC3-DB74-4D3B-B778-8E3E890550BE}">
      <dgm:prSet/>
      <dgm:spPr/>
      <dgm:t>
        <a:bodyPr/>
        <a:lstStyle/>
        <a:p>
          <a:endParaRPr lang="en-US" sz="1600"/>
        </a:p>
      </dgm:t>
    </dgm:pt>
    <dgm:pt modelId="{65B4CDCE-CDA5-4C97-BEE0-B516B87F1337}">
      <dgm:prSet phldrT="[Text]" custT="1"/>
      <dgm:spPr/>
      <dgm:t>
        <a:bodyPr/>
        <a:lstStyle/>
        <a:p>
          <a:r>
            <a:rPr lang="sr-Latn-ME" sz="2000" dirty="0"/>
            <a:t>Konsalting za mala preduzeća</a:t>
          </a:r>
          <a:endParaRPr lang="sr-Cyrl-RS" sz="2000" dirty="0"/>
        </a:p>
      </dgm:t>
    </dgm:pt>
    <dgm:pt modelId="{C60BD88F-2BAD-4B63-8F13-508A84B1296B}" type="parTrans" cxnId="{E9149630-66AD-46D5-95FE-60A4C41B67EA}">
      <dgm:prSet/>
      <dgm:spPr/>
      <dgm:t>
        <a:bodyPr/>
        <a:lstStyle/>
        <a:p>
          <a:endParaRPr lang="en-US" sz="1600"/>
        </a:p>
      </dgm:t>
    </dgm:pt>
    <dgm:pt modelId="{5773B9BA-EF5B-45D5-9E06-0809F9608F39}" type="sibTrans" cxnId="{E9149630-66AD-46D5-95FE-60A4C41B67EA}">
      <dgm:prSet/>
      <dgm:spPr/>
      <dgm:t>
        <a:bodyPr/>
        <a:lstStyle/>
        <a:p>
          <a:endParaRPr lang="en-US" sz="1600"/>
        </a:p>
      </dgm:t>
    </dgm:pt>
    <dgm:pt modelId="{FD1CB428-0AB7-4CAF-8796-BCB37E21CD34}">
      <dgm:prSet custT="1"/>
      <dgm:spPr/>
      <dgm:t>
        <a:bodyPr/>
        <a:lstStyle/>
        <a:p>
          <a:r>
            <a:rPr lang="sr-Latn-ME" sz="2000" dirty="0"/>
            <a:t>Karijera u konsaltingu</a:t>
          </a:r>
        </a:p>
      </dgm:t>
    </dgm:pt>
    <dgm:pt modelId="{01C1280C-2F50-45A3-9D1B-9724EDBCC144}" type="parTrans" cxnId="{F8B21E83-149D-49C4-ADB6-73318EF435FF}">
      <dgm:prSet/>
      <dgm:spPr/>
      <dgm:t>
        <a:bodyPr/>
        <a:lstStyle/>
        <a:p>
          <a:endParaRPr lang="sr-Latn-ME"/>
        </a:p>
      </dgm:t>
    </dgm:pt>
    <dgm:pt modelId="{D3513E75-AB58-4279-83CE-D0D743D3E969}" type="sibTrans" cxnId="{F8B21E83-149D-49C4-ADB6-73318EF435FF}">
      <dgm:prSet/>
      <dgm:spPr/>
      <dgm:t>
        <a:bodyPr/>
        <a:lstStyle/>
        <a:p>
          <a:endParaRPr lang="sr-Latn-ME"/>
        </a:p>
      </dgm:t>
    </dgm:pt>
    <dgm:pt modelId="{88E0AF77-E1B7-44D0-8E42-BE9B7EF60FF4}" type="pres">
      <dgm:prSet presAssocID="{174E23E5-968B-42A5-9855-B1A9E1BFDF77}" presName="linear" presStyleCnt="0">
        <dgm:presLayoutVars>
          <dgm:animLvl val="lvl"/>
          <dgm:resizeHandles val="exact"/>
        </dgm:presLayoutVars>
      </dgm:prSet>
      <dgm:spPr/>
    </dgm:pt>
    <dgm:pt modelId="{EA1F397A-6D9F-45D7-92B2-3437F3387CF1}" type="pres">
      <dgm:prSet presAssocID="{00213954-1199-4F4F-B6C9-45B38F03A60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D9BD79B-7859-4DB2-A8CF-94D4BC0E0A36}" type="pres">
      <dgm:prSet presAssocID="{E7BB71D9-BE21-4D32-8D7B-5AE8B190BDC6}" presName="spacer" presStyleCnt="0"/>
      <dgm:spPr/>
    </dgm:pt>
    <dgm:pt modelId="{8B2AF440-F220-411B-B728-B3652AA53F9E}" type="pres">
      <dgm:prSet presAssocID="{49200D15-F5C8-4CA9-8177-1DC1F465267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1905C84-BC8E-4129-B105-0AC6FF1DBA16}" type="pres">
      <dgm:prSet presAssocID="{6099C6FB-7740-43B5-A7A8-65306B4CBB7C}" presName="spacer" presStyleCnt="0"/>
      <dgm:spPr/>
    </dgm:pt>
    <dgm:pt modelId="{4CFF1FB6-B4CD-4821-8FE4-EC83E49DB817}" type="pres">
      <dgm:prSet presAssocID="{E833D1B6-0F4E-4CB0-B330-47412430559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0726710-65BD-4C97-95E1-352ECAD21648}" type="pres">
      <dgm:prSet presAssocID="{FD08F135-C68F-4ECA-9247-2EB4328B9D1B}" presName="spacer" presStyleCnt="0"/>
      <dgm:spPr/>
    </dgm:pt>
    <dgm:pt modelId="{4ECC0AE6-AF12-4FB2-AD4C-8AC4BF052F3E}" type="pres">
      <dgm:prSet presAssocID="{57F09607-D79C-4B20-B8C6-8E36F337198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DF0AEC9-14C5-44D5-867D-1D9B71749261}" type="pres">
      <dgm:prSet presAssocID="{BE238BE4-E1B1-4A95-BCC5-C6A70AFE0A8F}" presName="spacer" presStyleCnt="0"/>
      <dgm:spPr/>
    </dgm:pt>
    <dgm:pt modelId="{AA22C8BA-C20C-42C2-8E12-A04D4A31FADA}" type="pres">
      <dgm:prSet presAssocID="{D80F93C9-ACE8-4AEE-8145-2E6040D2527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9B5AB03-4431-4B2D-91B4-8AAC30C34E5D}" type="pres">
      <dgm:prSet presAssocID="{E4330971-327E-45F0-AEC5-3B2C42FF7094}" presName="spacer" presStyleCnt="0"/>
      <dgm:spPr/>
    </dgm:pt>
    <dgm:pt modelId="{A83D9F1E-D035-4C85-BBEC-C3F1665875D5}" type="pres">
      <dgm:prSet presAssocID="{E8AD356B-A351-45D1-8830-E13DB172526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56169C5-2E53-4376-95E7-27D6AD97AF25}" type="pres">
      <dgm:prSet presAssocID="{74DB2DF9-AA51-4E82-BBAF-52B860711903}" presName="spacer" presStyleCnt="0"/>
      <dgm:spPr/>
    </dgm:pt>
    <dgm:pt modelId="{8FFA8E48-23A0-4261-B495-31249D0AEA01}" type="pres">
      <dgm:prSet presAssocID="{65B4CDCE-CDA5-4C97-BEE0-B516B87F133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AD97061-C7C7-4718-849E-7DEFC79ED288}" type="pres">
      <dgm:prSet presAssocID="{5773B9BA-EF5B-45D5-9E06-0809F9608F39}" presName="spacer" presStyleCnt="0"/>
      <dgm:spPr/>
    </dgm:pt>
    <dgm:pt modelId="{D9989BCE-2E3E-4842-8C53-75BECC89A6A8}" type="pres">
      <dgm:prSet presAssocID="{FD1CB428-0AB7-4CAF-8796-BCB37E21CD3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1F67A01-81B7-4351-8845-E2E370D2016F}" type="presOf" srcId="{E8AD356B-A351-45D1-8830-E13DB172526A}" destId="{A83D9F1E-D035-4C85-BBEC-C3F1665875D5}" srcOrd="0" destOrd="0" presId="urn:microsoft.com/office/officeart/2005/8/layout/vList2"/>
    <dgm:cxn modelId="{195AB801-0FAB-417D-9B8F-445927D2920B}" type="presOf" srcId="{65B4CDCE-CDA5-4C97-BEE0-B516B87F1337}" destId="{8FFA8E48-23A0-4261-B495-31249D0AEA01}" srcOrd="0" destOrd="0" presId="urn:microsoft.com/office/officeart/2005/8/layout/vList2"/>
    <dgm:cxn modelId="{9501FC06-BD47-4CCB-8418-43AC48F472AF}" srcId="{174E23E5-968B-42A5-9855-B1A9E1BFDF77}" destId="{E833D1B6-0F4E-4CB0-B330-47412430559E}" srcOrd="2" destOrd="0" parTransId="{1F3DCA4E-4636-4833-B1E1-DD84C775BECF}" sibTransId="{FD08F135-C68F-4ECA-9247-2EB4328B9D1B}"/>
    <dgm:cxn modelId="{9C016E0E-3F9F-4E34-836E-3E57BC0FEE55}" type="presOf" srcId="{D80F93C9-ACE8-4AEE-8145-2E6040D25278}" destId="{AA22C8BA-C20C-42C2-8E12-A04D4A31FADA}" srcOrd="0" destOrd="0" presId="urn:microsoft.com/office/officeart/2005/8/layout/vList2"/>
    <dgm:cxn modelId="{FAD63921-B3FB-4586-9D1C-22BD517D85C7}" srcId="{174E23E5-968B-42A5-9855-B1A9E1BFDF77}" destId="{D80F93C9-ACE8-4AEE-8145-2E6040D25278}" srcOrd="4" destOrd="0" parTransId="{CB65F117-1002-4ABF-B387-D3E84FF1339D}" sibTransId="{E4330971-327E-45F0-AEC5-3B2C42FF7094}"/>
    <dgm:cxn modelId="{971F9722-8B04-43F1-8F07-AF0494E7B7A5}" srcId="{174E23E5-968B-42A5-9855-B1A9E1BFDF77}" destId="{49200D15-F5C8-4CA9-8177-1DC1F4652679}" srcOrd="1" destOrd="0" parTransId="{B673C958-8608-49AA-9C04-276EEDC23AEC}" sibTransId="{6099C6FB-7740-43B5-A7A8-65306B4CBB7C}"/>
    <dgm:cxn modelId="{E9149630-66AD-46D5-95FE-60A4C41B67EA}" srcId="{174E23E5-968B-42A5-9855-B1A9E1BFDF77}" destId="{65B4CDCE-CDA5-4C97-BEE0-B516B87F1337}" srcOrd="6" destOrd="0" parTransId="{C60BD88F-2BAD-4B63-8F13-508A84B1296B}" sibTransId="{5773B9BA-EF5B-45D5-9E06-0809F9608F39}"/>
    <dgm:cxn modelId="{4513CE32-DA3E-4551-97C1-CEEB5EA3C00E}" type="presOf" srcId="{00213954-1199-4F4F-B6C9-45B38F03A606}" destId="{EA1F397A-6D9F-45D7-92B2-3437F3387CF1}" srcOrd="0" destOrd="0" presId="urn:microsoft.com/office/officeart/2005/8/layout/vList2"/>
    <dgm:cxn modelId="{75992E33-2EE7-417E-9CCC-0E6286EF2D97}" type="presOf" srcId="{49200D15-F5C8-4CA9-8177-1DC1F4652679}" destId="{8B2AF440-F220-411B-B728-B3652AA53F9E}" srcOrd="0" destOrd="0" presId="urn:microsoft.com/office/officeart/2005/8/layout/vList2"/>
    <dgm:cxn modelId="{093A1B3F-539F-479E-9EDD-F744C19CF832}" type="presOf" srcId="{FD1CB428-0AB7-4CAF-8796-BCB37E21CD34}" destId="{D9989BCE-2E3E-4842-8C53-75BECC89A6A8}" srcOrd="0" destOrd="0" presId="urn:microsoft.com/office/officeart/2005/8/layout/vList2"/>
    <dgm:cxn modelId="{F8B21E83-149D-49C4-ADB6-73318EF435FF}" srcId="{174E23E5-968B-42A5-9855-B1A9E1BFDF77}" destId="{FD1CB428-0AB7-4CAF-8796-BCB37E21CD34}" srcOrd="7" destOrd="0" parTransId="{01C1280C-2F50-45A3-9D1B-9724EDBCC144}" sibTransId="{D3513E75-AB58-4279-83CE-D0D743D3E969}"/>
    <dgm:cxn modelId="{BE4A27AE-E398-4D6C-8544-CECF81D235DD}" type="presOf" srcId="{174E23E5-968B-42A5-9855-B1A9E1BFDF77}" destId="{88E0AF77-E1B7-44D0-8E42-BE9B7EF60FF4}" srcOrd="0" destOrd="0" presId="urn:microsoft.com/office/officeart/2005/8/layout/vList2"/>
    <dgm:cxn modelId="{742C5FC3-DB74-4D3B-B778-8E3E890550BE}" srcId="{174E23E5-968B-42A5-9855-B1A9E1BFDF77}" destId="{E8AD356B-A351-45D1-8830-E13DB172526A}" srcOrd="5" destOrd="0" parTransId="{497EE597-4877-41BA-9BF0-30F552CA3C72}" sibTransId="{74DB2DF9-AA51-4E82-BBAF-52B860711903}"/>
    <dgm:cxn modelId="{43EF27D5-1B6D-4DC8-BB30-6C96A11A3A35}" srcId="{174E23E5-968B-42A5-9855-B1A9E1BFDF77}" destId="{57F09607-D79C-4B20-B8C6-8E36F3371989}" srcOrd="3" destOrd="0" parTransId="{C9C6B7C1-7CCD-4F90-8770-41E3FFF8E652}" sibTransId="{BE238BE4-E1B1-4A95-BCC5-C6A70AFE0A8F}"/>
    <dgm:cxn modelId="{18BAE0DA-DEE3-4D70-892C-D69BF8CB3A06}" type="presOf" srcId="{E833D1B6-0F4E-4CB0-B330-47412430559E}" destId="{4CFF1FB6-B4CD-4821-8FE4-EC83E49DB817}" srcOrd="0" destOrd="0" presId="urn:microsoft.com/office/officeart/2005/8/layout/vList2"/>
    <dgm:cxn modelId="{9B7E86F1-89E1-4CC4-8E22-51FA3A664F5A}" type="presOf" srcId="{57F09607-D79C-4B20-B8C6-8E36F3371989}" destId="{4ECC0AE6-AF12-4FB2-AD4C-8AC4BF052F3E}" srcOrd="0" destOrd="0" presId="urn:microsoft.com/office/officeart/2005/8/layout/vList2"/>
    <dgm:cxn modelId="{8E624CF7-95B3-4464-8C9D-7ED54F5C2632}" srcId="{174E23E5-968B-42A5-9855-B1A9E1BFDF77}" destId="{00213954-1199-4F4F-B6C9-45B38F03A606}" srcOrd="0" destOrd="0" parTransId="{6459C476-403C-48C1-835E-9B897D0A7F2C}" sibTransId="{E7BB71D9-BE21-4D32-8D7B-5AE8B190BDC6}"/>
    <dgm:cxn modelId="{9C334A5F-DAB2-46FA-BADA-C87418E29A04}" type="presParOf" srcId="{88E0AF77-E1B7-44D0-8E42-BE9B7EF60FF4}" destId="{EA1F397A-6D9F-45D7-92B2-3437F3387CF1}" srcOrd="0" destOrd="0" presId="urn:microsoft.com/office/officeart/2005/8/layout/vList2"/>
    <dgm:cxn modelId="{0FFEF153-376F-438B-BB02-B5105CCB8767}" type="presParOf" srcId="{88E0AF77-E1B7-44D0-8E42-BE9B7EF60FF4}" destId="{4D9BD79B-7859-4DB2-A8CF-94D4BC0E0A36}" srcOrd="1" destOrd="0" presId="urn:microsoft.com/office/officeart/2005/8/layout/vList2"/>
    <dgm:cxn modelId="{1CE29544-5E19-4141-B68B-E0C1159D2BBC}" type="presParOf" srcId="{88E0AF77-E1B7-44D0-8E42-BE9B7EF60FF4}" destId="{8B2AF440-F220-411B-B728-B3652AA53F9E}" srcOrd="2" destOrd="0" presId="urn:microsoft.com/office/officeart/2005/8/layout/vList2"/>
    <dgm:cxn modelId="{E910DC98-CCF4-4938-90BE-CA37D86A4F38}" type="presParOf" srcId="{88E0AF77-E1B7-44D0-8E42-BE9B7EF60FF4}" destId="{E1905C84-BC8E-4129-B105-0AC6FF1DBA16}" srcOrd="3" destOrd="0" presId="urn:microsoft.com/office/officeart/2005/8/layout/vList2"/>
    <dgm:cxn modelId="{C620AE27-95D3-4E98-B6CA-479C1123774D}" type="presParOf" srcId="{88E0AF77-E1B7-44D0-8E42-BE9B7EF60FF4}" destId="{4CFF1FB6-B4CD-4821-8FE4-EC83E49DB817}" srcOrd="4" destOrd="0" presId="urn:microsoft.com/office/officeart/2005/8/layout/vList2"/>
    <dgm:cxn modelId="{EF8FB667-ABCF-4AA5-ABAE-1DCA768D5F7D}" type="presParOf" srcId="{88E0AF77-E1B7-44D0-8E42-BE9B7EF60FF4}" destId="{90726710-65BD-4C97-95E1-352ECAD21648}" srcOrd="5" destOrd="0" presId="urn:microsoft.com/office/officeart/2005/8/layout/vList2"/>
    <dgm:cxn modelId="{642BEFF1-08E9-49B5-B3E9-A35CD65FA7B1}" type="presParOf" srcId="{88E0AF77-E1B7-44D0-8E42-BE9B7EF60FF4}" destId="{4ECC0AE6-AF12-4FB2-AD4C-8AC4BF052F3E}" srcOrd="6" destOrd="0" presId="urn:microsoft.com/office/officeart/2005/8/layout/vList2"/>
    <dgm:cxn modelId="{91B5EEDA-3662-439E-B945-3BC3D35EF457}" type="presParOf" srcId="{88E0AF77-E1B7-44D0-8E42-BE9B7EF60FF4}" destId="{7DF0AEC9-14C5-44D5-867D-1D9B71749261}" srcOrd="7" destOrd="0" presId="urn:microsoft.com/office/officeart/2005/8/layout/vList2"/>
    <dgm:cxn modelId="{425C057D-2861-4415-A2D2-154DCC5FA357}" type="presParOf" srcId="{88E0AF77-E1B7-44D0-8E42-BE9B7EF60FF4}" destId="{AA22C8BA-C20C-42C2-8E12-A04D4A31FADA}" srcOrd="8" destOrd="0" presId="urn:microsoft.com/office/officeart/2005/8/layout/vList2"/>
    <dgm:cxn modelId="{8550E83B-F0CC-4B16-80CE-8B737621FC30}" type="presParOf" srcId="{88E0AF77-E1B7-44D0-8E42-BE9B7EF60FF4}" destId="{59B5AB03-4431-4B2D-91B4-8AAC30C34E5D}" srcOrd="9" destOrd="0" presId="urn:microsoft.com/office/officeart/2005/8/layout/vList2"/>
    <dgm:cxn modelId="{57F246C5-5A44-4F69-BB01-0CD5D686BE3C}" type="presParOf" srcId="{88E0AF77-E1B7-44D0-8E42-BE9B7EF60FF4}" destId="{A83D9F1E-D035-4C85-BBEC-C3F1665875D5}" srcOrd="10" destOrd="0" presId="urn:microsoft.com/office/officeart/2005/8/layout/vList2"/>
    <dgm:cxn modelId="{0E722B65-7C8A-4F96-8031-CF0A7525046C}" type="presParOf" srcId="{88E0AF77-E1B7-44D0-8E42-BE9B7EF60FF4}" destId="{456169C5-2E53-4376-95E7-27D6AD97AF25}" srcOrd="11" destOrd="0" presId="urn:microsoft.com/office/officeart/2005/8/layout/vList2"/>
    <dgm:cxn modelId="{7FA84B80-8CC7-4DAC-91EE-1745FC27B08E}" type="presParOf" srcId="{88E0AF77-E1B7-44D0-8E42-BE9B7EF60FF4}" destId="{8FFA8E48-23A0-4261-B495-31249D0AEA01}" srcOrd="12" destOrd="0" presId="urn:microsoft.com/office/officeart/2005/8/layout/vList2"/>
    <dgm:cxn modelId="{55018E7A-E50B-4FC8-AE9A-E88CE7B52B38}" type="presParOf" srcId="{88E0AF77-E1B7-44D0-8E42-BE9B7EF60FF4}" destId="{6AD97061-C7C7-4718-849E-7DEFC79ED288}" srcOrd="13" destOrd="0" presId="urn:microsoft.com/office/officeart/2005/8/layout/vList2"/>
    <dgm:cxn modelId="{37675477-ACDA-4154-B90D-E91D94A7244E}" type="presParOf" srcId="{88E0AF77-E1B7-44D0-8E42-BE9B7EF60FF4}" destId="{D9989BCE-2E3E-4842-8C53-75BECC89A6A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D7F24-D332-457B-BEA5-E6B234DC53B2}" type="doc">
      <dgm:prSet loTypeId="urn:microsoft.com/office/officeart/2005/8/layout/arrow3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sr-Cyrl-RS"/>
        </a:p>
      </dgm:t>
    </dgm:pt>
    <dgm:pt modelId="{22516268-722E-4629-92D9-19879A023387}">
      <dgm:prSet phldrT="[Text]"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Konceptualni okvir poslovnog konsaltinga</a:t>
          </a:r>
          <a:endParaRPr lang="sr-Cyrl-RS" sz="2400" b="1" kern="1200" dirty="0"/>
        </a:p>
      </dgm:t>
    </dgm:pt>
    <dgm:pt modelId="{2BFC1117-53F2-4127-A625-219D1B48DF38}" type="parTrans" cxnId="{9EF8786B-91C6-40A3-820E-E32D357AE047}">
      <dgm:prSet/>
      <dgm:spPr/>
      <dgm:t>
        <a:bodyPr/>
        <a:lstStyle/>
        <a:p>
          <a:endParaRPr lang="sr-Cyrl-RS"/>
        </a:p>
      </dgm:t>
    </dgm:pt>
    <dgm:pt modelId="{F823FCCB-3D44-4EEC-B45A-81A297B61A83}" type="sibTrans" cxnId="{9EF8786B-91C6-40A3-820E-E32D357AE047}">
      <dgm:prSet/>
      <dgm:spPr/>
      <dgm:t>
        <a:bodyPr/>
        <a:lstStyle/>
        <a:p>
          <a:endParaRPr lang="sr-Cyrl-RS"/>
        </a:p>
      </dgm:t>
    </dgm:pt>
    <dgm:pt modelId="{92703710-69AA-4601-80FE-801646A969FD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stručnjaka iz međunarodnih i domaćih konsultantskih kompanija</a:t>
          </a:r>
          <a:endParaRPr lang="sr-Cyrl-RS" sz="1900" kern="1200" dirty="0">
            <a:solidFill>
              <a:srgbClr val="1C1C1C">
                <a:hueOff val="0"/>
                <a:satOff val="0"/>
                <a:lumOff val="0"/>
                <a:alphaOff val="0"/>
              </a:srgbClr>
            </a:solidFill>
            <a:latin typeface="Montserrat Medium"/>
            <a:ea typeface="+mn-ea"/>
            <a:cs typeface="+mn-cs"/>
          </a:endParaRPr>
        </a:p>
      </dgm:t>
    </dgm:pt>
    <dgm:pt modelId="{835274B2-1366-4FC9-8AF4-ABF89093568D}" type="parTrans" cxnId="{D1459381-A1DC-4276-90E8-570B1C27C535}">
      <dgm:prSet/>
      <dgm:spPr/>
      <dgm:t>
        <a:bodyPr/>
        <a:lstStyle/>
        <a:p>
          <a:endParaRPr lang="sr-Cyrl-RS"/>
        </a:p>
      </dgm:t>
    </dgm:pt>
    <dgm:pt modelId="{B4546F46-066F-4DE2-B1D1-3F5C3DA7365C}" type="sibTrans" cxnId="{D1459381-A1DC-4276-90E8-570B1C27C535}">
      <dgm:prSet/>
      <dgm:spPr/>
      <dgm:t>
        <a:bodyPr/>
        <a:lstStyle/>
        <a:p>
          <a:endParaRPr lang="sr-Cyrl-RS"/>
        </a:p>
      </dgm:t>
    </dgm:pt>
    <dgm:pt modelId="{D90769CA-6F67-45CC-B2B2-925C6A3094B3}">
      <dgm:prSet phldrT="[Text]" custT="1"/>
      <dgm:spPr/>
      <dgm:t>
        <a:bodyPr/>
        <a:lstStyle/>
        <a:p>
          <a:pPr marL="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274638" algn="l"/>
            </a:tabLst>
          </a:pPr>
          <a:r>
            <a:rPr lang="sr-Latn-RS" sz="1900" kern="1200" dirty="0">
              <a:latin typeface="Montserrat Medium"/>
              <a:ea typeface="+mn-ea"/>
              <a:cs typeface="+mn-cs"/>
            </a:rPr>
            <a:t>Obrada teorijskih aspekata poslovnog konsaltinga sa osvrtom na praktične primere i situacije</a:t>
          </a:r>
        </a:p>
      </dgm:t>
    </dgm:pt>
    <dgm:pt modelId="{7A5D1413-6DCB-4713-8ADF-8DA43B97BFB4}" type="parTrans" cxnId="{40B37C80-41D0-46E3-B6CE-500A13C87950}">
      <dgm:prSet/>
      <dgm:spPr/>
      <dgm:t>
        <a:bodyPr/>
        <a:lstStyle/>
        <a:p>
          <a:endParaRPr lang="sr-Cyrl-RS"/>
        </a:p>
      </dgm:t>
    </dgm:pt>
    <dgm:pt modelId="{D5F499FC-5FAA-45DB-95D0-11D6EE010E01}" type="sibTrans" cxnId="{40B37C80-41D0-46E3-B6CE-500A13C87950}">
      <dgm:prSet/>
      <dgm:spPr/>
      <dgm:t>
        <a:bodyPr/>
        <a:lstStyle/>
        <a:p>
          <a:endParaRPr lang="sr-Cyrl-RS"/>
        </a:p>
      </dgm:t>
    </dgm:pt>
    <dgm:pt modelId="{45290B4E-9D61-42E5-846B-3A4D36C5D9B6}" type="pres">
      <dgm:prSet presAssocID="{0ACD7F24-D332-457B-BEA5-E6B234DC53B2}" presName="compositeShape" presStyleCnt="0">
        <dgm:presLayoutVars>
          <dgm:chMax val="2"/>
          <dgm:dir/>
          <dgm:resizeHandles val="exact"/>
        </dgm:presLayoutVars>
      </dgm:prSet>
      <dgm:spPr/>
    </dgm:pt>
    <dgm:pt modelId="{974696C8-D8B0-4C12-9BAC-6C9C03C08DD2}" type="pres">
      <dgm:prSet presAssocID="{0ACD7F24-D332-457B-BEA5-E6B234DC53B2}" presName="divider" presStyleLbl="fgShp" presStyleIdx="0" presStyleCnt="1" custScaleY="97101"/>
      <dgm:spPr/>
    </dgm:pt>
    <dgm:pt modelId="{512DE919-1CA5-4DD5-9AEB-C6EA6FB7C528}" type="pres">
      <dgm:prSet presAssocID="{22516268-722E-4629-92D9-19879A023387}" presName="downArrow" presStyleLbl="node1" presStyleIdx="0" presStyleCnt="2" custScaleX="56368" custLinFactNeighborX="-209" custLinFactNeighborY="795"/>
      <dgm:spPr/>
    </dgm:pt>
    <dgm:pt modelId="{6E884674-2EC2-4664-BD44-56C8079349B0}" type="pres">
      <dgm:prSet presAssocID="{22516268-722E-4629-92D9-19879A023387}" presName="downArrowText" presStyleLbl="revTx" presStyleIdx="0" presStyleCnt="2" custScaleX="211502" custLinFactNeighborX="6024">
        <dgm:presLayoutVars>
          <dgm:bulletEnabled val="1"/>
        </dgm:presLayoutVars>
      </dgm:prSet>
      <dgm:spPr/>
    </dgm:pt>
    <dgm:pt modelId="{FB0D087D-E0BE-499E-9FA2-D84C7CD0B160}" type="pres">
      <dgm:prSet presAssocID="{92703710-69AA-4601-80FE-801646A969FD}" presName="upArrow" presStyleLbl="node1" presStyleIdx="1" presStyleCnt="2" custScaleX="59995"/>
      <dgm:spPr/>
    </dgm:pt>
    <dgm:pt modelId="{52EEA354-A0EF-423F-8712-E2C5730590AC}" type="pres">
      <dgm:prSet presAssocID="{92703710-69AA-4601-80FE-801646A969FD}" presName="upArrowText" presStyleLbl="revTx" presStyleIdx="1" presStyleCnt="2" custScaleX="196429">
        <dgm:presLayoutVars>
          <dgm:bulletEnabled val="1"/>
        </dgm:presLayoutVars>
      </dgm:prSet>
      <dgm:spPr/>
    </dgm:pt>
  </dgm:ptLst>
  <dgm:cxnLst>
    <dgm:cxn modelId="{8AD1A901-F52B-4903-A2CE-4D6C10D0BFAB}" type="presOf" srcId="{92703710-69AA-4601-80FE-801646A969FD}" destId="{52EEA354-A0EF-423F-8712-E2C5730590AC}" srcOrd="0" destOrd="0" presId="urn:microsoft.com/office/officeart/2005/8/layout/arrow3"/>
    <dgm:cxn modelId="{55F67E0F-E68F-4B42-AC3D-8902EFBB034F}" type="presOf" srcId="{D90769CA-6F67-45CC-B2B2-925C6A3094B3}" destId="{6E884674-2EC2-4664-BD44-56C8079349B0}" srcOrd="0" destOrd="1" presId="urn:microsoft.com/office/officeart/2005/8/layout/arrow3"/>
    <dgm:cxn modelId="{9EF8786B-91C6-40A3-820E-E32D357AE047}" srcId="{0ACD7F24-D332-457B-BEA5-E6B234DC53B2}" destId="{22516268-722E-4629-92D9-19879A023387}" srcOrd="0" destOrd="0" parTransId="{2BFC1117-53F2-4127-A625-219D1B48DF38}" sibTransId="{F823FCCB-3D44-4EEC-B45A-81A297B61A83}"/>
    <dgm:cxn modelId="{2C5CAD79-C659-4533-BEC9-CF18F126C39F}" type="presOf" srcId="{0ACD7F24-D332-457B-BEA5-E6B234DC53B2}" destId="{45290B4E-9D61-42E5-846B-3A4D36C5D9B6}" srcOrd="0" destOrd="0" presId="urn:microsoft.com/office/officeart/2005/8/layout/arrow3"/>
    <dgm:cxn modelId="{40B37C80-41D0-46E3-B6CE-500A13C87950}" srcId="{22516268-722E-4629-92D9-19879A023387}" destId="{D90769CA-6F67-45CC-B2B2-925C6A3094B3}" srcOrd="0" destOrd="0" parTransId="{7A5D1413-6DCB-4713-8ADF-8DA43B97BFB4}" sibTransId="{D5F499FC-5FAA-45DB-95D0-11D6EE010E01}"/>
    <dgm:cxn modelId="{D1459381-A1DC-4276-90E8-570B1C27C535}" srcId="{0ACD7F24-D332-457B-BEA5-E6B234DC53B2}" destId="{92703710-69AA-4601-80FE-801646A969FD}" srcOrd="1" destOrd="0" parTransId="{835274B2-1366-4FC9-8AF4-ABF89093568D}" sibTransId="{B4546F46-066F-4DE2-B1D1-3F5C3DA7365C}"/>
    <dgm:cxn modelId="{866B43E3-BE85-4369-AD14-C25A026EBA59}" type="presOf" srcId="{22516268-722E-4629-92D9-19879A023387}" destId="{6E884674-2EC2-4664-BD44-56C8079349B0}" srcOrd="0" destOrd="0" presId="urn:microsoft.com/office/officeart/2005/8/layout/arrow3"/>
    <dgm:cxn modelId="{F1C0070B-DFB3-470B-A89D-A0E4957FFF2C}" type="presParOf" srcId="{45290B4E-9D61-42E5-846B-3A4D36C5D9B6}" destId="{974696C8-D8B0-4C12-9BAC-6C9C03C08DD2}" srcOrd="0" destOrd="0" presId="urn:microsoft.com/office/officeart/2005/8/layout/arrow3"/>
    <dgm:cxn modelId="{50AFFC8B-DC35-4E9B-808C-B3492A0370C9}" type="presParOf" srcId="{45290B4E-9D61-42E5-846B-3A4D36C5D9B6}" destId="{512DE919-1CA5-4DD5-9AEB-C6EA6FB7C528}" srcOrd="1" destOrd="0" presId="urn:microsoft.com/office/officeart/2005/8/layout/arrow3"/>
    <dgm:cxn modelId="{96A00D9B-29CE-4D40-BE4E-735E8B38DCBC}" type="presParOf" srcId="{45290B4E-9D61-42E5-846B-3A4D36C5D9B6}" destId="{6E884674-2EC2-4664-BD44-56C8079349B0}" srcOrd="2" destOrd="0" presId="urn:microsoft.com/office/officeart/2005/8/layout/arrow3"/>
    <dgm:cxn modelId="{6B129459-E2DF-49FB-9213-D80DF5EF28A6}" type="presParOf" srcId="{45290B4E-9D61-42E5-846B-3A4D36C5D9B6}" destId="{FB0D087D-E0BE-499E-9FA2-D84C7CD0B160}" srcOrd="3" destOrd="0" presId="urn:microsoft.com/office/officeart/2005/8/layout/arrow3"/>
    <dgm:cxn modelId="{73BA73B2-E773-43CB-AD5C-CC96D8E68102}" type="presParOf" srcId="{45290B4E-9D61-42E5-846B-3A4D36C5D9B6}" destId="{52EEA354-A0EF-423F-8712-E2C5730590A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458C1-C300-4947-AF8F-5B4509CA25B7}" type="doc">
      <dgm:prSet loTypeId="urn:microsoft.com/office/officeart/2005/8/layout/b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sr-Cyrl-RS"/>
        </a:p>
      </dgm:t>
    </dgm:pt>
    <dgm:pt modelId="{733AE87E-B493-46C1-8C8A-F9DF32069F84}">
      <dgm:prSet phldrT="[Text]" custT="1"/>
      <dgm:spPr/>
      <dgm:t>
        <a:bodyPr/>
        <a:lstStyle/>
        <a:p>
          <a:r>
            <a:rPr lang="sr-Latn-ME" sz="2000" dirty="0"/>
            <a:t>Nastava</a:t>
          </a:r>
          <a:endParaRPr lang="sr-Cyrl-RS" sz="3100" dirty="0"/>
        </a:p>
      </dgm:t>
    </dgm:pt>
    <dgm:pt modelId="{F8F0EF04-8195-4C05-9486-2F014910A940}" type="parTrans" cxnId="{5B15CCA4-FBC2-4417-A0EE-C5EDBA0F31E5}">
      <dgm:prSet/>
      <dgm:spPr/>
      <dgm:t>
        <a:bodyPr/>
        <a:lstStyle/>
        <a:p>
          <a:endParaRPr lang="sr-Cyrl-RS"/>
        </a:p>
      </dgm:t>
    </dgm:pt>
    <dgm:pt modelId="{DCBF48E6-656D-4F63-83D6-9519A4965E9A}" type="sibTrans" cxnId="{5B15CCA4-FBC2-4417-A0EE-C5EDBA0F31E5}">
      <dgm:prSet/>
      <dgm:spPr/>
      <dgm:t>
        <a:bodyPr/>
        <a:lstStyle/>
        <a:p>
          <a:endParaRPr lang="sr-Cyrl-RS"/>
        </a:p>
      </dgm:t>
    </dgm:pt>
    <dgm:pt modelId="{4EFED81C-0511-4D47-BF5A-1C70B2755B6F}">
      <dgm:prSet phldrT="[Text]" custT="1"/>
      <dgm:spPr/>
      <dgm:t>
        <a:bodyPr anchor="t"/>
        <a:lstStyle/>
        <a:p>
          <a:pPr algn="l"/>
          <a:r>
            <a:rPr lang="sr-Latn-RS" sz="1400" dirty="0"/>
            <a:t>Prisustvo i aktivnost kroz učešće u diskusiji i rešavanje realnih problema</a:t>
          </a:r>
          <a:endParaRPr lang="sr-Cyrl-RS" sz="1400" dirty="0"/>
        </a:p>
      </dgm:t>
    </dgm:pt>
    <dgm:pt modelId="{BF2C7CCB-8782-4250-A0DE-86ABBEF54DC6}" type="parTrans" cxnId="{F8674495-6CA7-4071-8656-E0CC28C08A45}">
      <dgm:prSet/>
      <dgm:spPr/>
      <dgm:t>
        <a:bodyPr/>
        <a:lstStyle/>
        <a:p>
          <a:endParaRPr lang="sr-Cyrl-RS"/>
        </a:p>
      </dgm:t>
    </dgm:pt>
    <dgm:pt modelId="{0D105675-7005-40B2-97F6-4234749E05EA}" type="sibTrans" cxnId="{F8674495-6CA7-4071-8656-E0CC28C08A45}">
      <dgm:prSet/>
      <dgm:spPr/>
      <dgm:t>
        <a:bodyPr/>
        <a:lstStyle/>
        <a:p>
          <a:endParaRPr lang="sr-Cyrl-RS"/>
        </a:p>
      </dgm:t>
    </dgm:pt>
    <dgm:pt modelId="{A7F0BE48-DEC4-4F87-BB73-24568D6A7BED}">
      <dgm:prSet phldrT="[Text]" custT="1"/>
      <dgm:spPr/>
      <dgm:t>
        <a:bodyPr/>
        <a:lstStyle/>
        <a:p>
          <a:r>
            <a:rPr lang="sr-Latn-RS" sz="2000" dirty="0"/>
            <a:t>Mini-testovi</a:t>
          </a:r>
          <a:endParaRPr lang="sr-Cyrl-RS" sz="2000" dirty="0"/>
        </a:p>
      </dgm:t>
    </dgm:pt>
    <dgm:pt modelId="{9EAC79E5-F7C5-4404-827D-62E1DB2B6091}" type="parTrans" cxnId="{19EE0428-94EF-4A92-A9B8-C77458083041}">
      <dgm:prSet/>
      <dgm:spPr/>
      <dgm:t>
        <a:bodyPr/>
        <a:lstStyle/>
        <a:p>
          <a:endParaRPr lang="sr-Cyrl-RS"/>
        </a:p>
      </dgm:t>
    </dgm:pt>
    <dgm:pt modelId="{1A745FD8-3D9B-4590-BF8C-68FB2434A3B6}" type="sibTrans" cxnId="{19EE0428-94EF-4A92-A9B8-C77458083041}">
      <dgm:prSet/>
      <dgm:spPr/>
      <dgm:t>
        <a:bodyPr/>
        <a:lstStyle/>
        <a:p>
          <a:endParaRPr lang="sr-Cyrl-RS"/>
        </a:p>
      </dgm:t>
    </dgm:pt>
    <dgm:pt modelId="{CF0889D8-12E3-4B23-8360-ED25D7E88933}">
      <dgm:prSet phldrT="[Text]" custT="1"/>
      <dgm:spPr/>
      <dgm:t>
        <a:bodyPr anchor="t"/>
        <a:lstStyle/>
        <a:p>
          <a:pPr algn="l"/>
          <a:r>
            <a:rPr lang="sr-Latn-ME" sz="1400" dirty="0"/>
            <a:t>3 mini-testa na nastavi u najavljenim terminima na kojima se polaže gradivo obrađeno u prethodnim blokovima</a:t>
          </a:r>
          <a:endParaRPr lang="sr-Cyrl-RS" sz="1400" dirty="0"/>
        </a:p>
      </dgm:t>
    </dgm:pt>
    <dgm:pt modelId="{63FE1356-078B-4A0F-AB7B-298E854F1BC6}" type="parTrans" cxnId="{716ACC17-515B-4DBE-9EAA-1E0D0F6A94ED}">
      <dgm:prSet/>
      <dgm:spPr/>
      <dgm:t>
        <a:bodyPr/>
        <a:lstStyle/>
        <a:p>
          <a:endParaRPr lang="sr-Cyrl-RS"/>
        </a:p>
      </dgm:t>
    </dgm:pt>
    <dgm:pt modelId="{7B707BA3-D282-47E2-99E3-902A03C9B79F}" type="sibTrans" cxnId="{716ACC17-515B-4DBE-9EAA-1E0D0F6A94ED}">
      <dgm:prSet/>
      <dgm:spPr/>
      <dgm:t>
        <a:bodyPr/>
        <a:lstStyle/>
        <a:p>
          <a:endParaRPr lang="sr-Cyrl-RS"/>
        </a:p>
      </dgm:t>
    </dgm:pt>
    <dgm:pt modelId="{4769B14C-D69A-4117-9022-1F2A8969493A}">
      <dgm:prSet phldrT="[Text]" custT="1"/>
      <dgm:spPr/>
      <dgm:t>
        <a:bodyPr/>
        <a:lstStyle/>
        <a:p>
          <a:r>
            <a:rPr lang="sr-Latn-RS" sz="2000" dirty="0"/>
            <a:t>Finalni test</a:t>
          </a:r>
          <a:endParaRPr lang="sr-Cyrl-RS" sz="2000" dirty="0"/>
        </a:p>
      </dgm:t>
    </dgm:pt>
    <dgm:pt modelId="{4399E491-8392-45E1-9150-A380AF357CA2}" type="parTrans" cxnId="{D6304D7D-E747-4574-A8A7-4562D0FE92FB}">
      <dgm:prSet/>
      <dgm:spPr/>
      <dgm:t>
        <a:bodyPr/>
        <a:lstStyle/>
        <a:p>
          <a:endParaRPr lang="sr-Cyrl-RS"/>
        </a:p>
      </dgm:t>
    </dgm:pt>
    <dgm:pt modelId="{200B1F5B-3707-4EEA-B0B8-6079B42ECAC6}" type="sibTrans" cxnId="{D6304D7D-E747-4574-A8A7-4562D0FE92FB}">
      <dgm:prSet/>
      <dgm:spPr/>
      <dgm:t>
        <a:bodyPr/>
        <a:lstStyle/>
        <a:p>
          <a:endParaRPr lang="sr-Cyrl-RS"/>
        </a:p>
      </dgm:t>
    </dgm:pt>
    <dgm:pt modelId="{2F62138D-05D9-4027-84F3-8FB09CDDB5F0}">
      <dgm:prSet phldrT="[Text]" custT="1"/>
      <dgm:spPr/>
      <dgm:t>
        <a:bodyPr anchor="t"/>
        <a:lstStyle/>
        <a:p>
          <a:pPr algn="l"/>
          <a:r>
            <a:rPr lang="sr-Latn-RS" sz="1400" dirty="0"/>
            <a:t>Test koji obuhvata celokupno gradivo i polaže se u ispitnim rokovima</a:t>
          </a:r>
          <a:endParaRPr lang="sr-Cyrl-RS" sz="1400" dirty="0"/>
        </a:p>
      </dgm:t>
    </dgm:pt>
    <dgm:pt modelId="{B6A23C3D-45C8-43CE-AAC2-EA4289447FD0}" type="parTrans" cxnId="{2B12C295-969E-4BA1-8B14-A4CC93A935CE}">
      <dgm:prSet/>
      <dgm:spPr/>
      <dgm:t>
        <a:bodyPr/>
        <a:lstStyle/>
        <a:p>
          <a:endParaRPr lang="sr-Cyrl-RS"/>
        </a:p>
      </dgm:t>
    </dgm:pt>
    <dgm:pt modelId="{CB420200-6237-492D-8A68-5EBA4900916E}" type="sibTrans" cxnId="{2B12C295-969E-4BA1-8B14-A4CC93A935CE}">
      <dgm:prSet/>
      <dgm:spPr/>
      <dgm:t>
        <a:bodyPr/>
        <a:lstStyle/>
        <a:p>
          <a:endParaRPr lang="sr-Cyrl-RS"/>
        </a:p>
      </dgm:t>
    </dgm:pt>
    <dgm:pt modelId="{3954F2C9-C895-4D2C-A2A4-145B6E46BA23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AD4B3282-718B-4239-9621-4102F3F8D3B0}" type="parTrans" cxnId="{06E852DC-5F81-4304-ABAC-20BF94D06116}">
      <dgm:prSet/>
      <dgm:spPr/>
      <dgm:t>
        <a:bodyPr/>
        <a:lstStyle/>
        <a:p>
          <a:endParaRPr lang="en-US"/>
        </a:p>
      </dgm:t>
    </dgm:pt>
    <dgm:pt modelId="{E2EC0B28-2664-425E-AFFC-3A003AB3E286}" type="sibTrans" cxnId="{06E852DC-5F81-4304-ABAC-20BF94D06116}">
      <dgm:prSet/>
      <dgm:spPr/>
      <dgm:t>
        <a:bodyPr/>
        <a:lstStyle/>
        <a:p>
          <a:endParaRPr lang="en-US"/>
        </a:p>
      </dgm:t>
    </dgm:pt>
    <dgm:pt modelId="{CF56F972-C776-4B60-B4F8-3E2BA4F7B463}">
      <dgm:prSet phldrT="[Text]" custT="1"/>
      <dgm:spPr/>
      <dgm:t>
        <a:bodyPr anchor="t"/>
        <a:lstStyle/>
        <a:p>
          <a:pPr algn="r"/>
          <a:r>
            <a:rPr lang="sr-Latn-ME" sz="1400" b="1" i="1">
              <a:solidFill>
                <a:schemeClr val="accent6">
                  <a:lumMod val="75000"/>
                </a:schemeClr>
              </a:solidFill>
            </a:rPr>
            <a:t>do 30 (3x10) poena</a:t>
          </a:r>
          <a:endParaRPr lang="sr-Cyrl-RS" sz="1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A775B395-1A02-4D40-B263-9EA9D698C066}" type="parTrans" cxnId="{79E46D48-2E4B-4FC2-9D2B-007A1E028F42}">
      <dgm:prSet/>
      <dgm:spPr/>
      <dgm:t>
        <a:bodyPr/>
        <a:lstStyle/>
        <a:p>
          <a:endParaRPr lang="en-US"/>
        </a:p>
      </dgm:t>
    </dgm:pt>
    <dgm:pt modelId="{5329AD18-0E27-447B-ABC2-B7101EE794E9}" type="sibTrans" cxnId="{79E46D48-2E4B-4FC2-9D2B-007A1E028F42}">
      <dgm:prSet/>
      <dgm:spPr/>
      <dgm:t>
        <a:bodyPr/>
        <a:lstStyle/>
        <a:p>
          <a:endParaRPr lang="en-US"/>
        </a:p>
      </dgm:t>
    </dgm:pt>
    <dgm:pt modelId="{A471BF41-BFF0-43D0-AA5A-FAF86E5B4BA9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FEFEF41A-FF8B-4639-A8E5-D86C3BDBD7F9}" type="parTrans" cxnId="{5ACBB665-754F-4F63-94E2-016627AA5E8B}">
      <dgm:prSet/>
      <dgm:spPr/>
      <dgm:t>
        <a:bodyPr/>
        <a:lstStyle/>
        <a:p>
          <a:endParaRPr lang="en-US"/>
        </a:p>
      </dgm:t>
    </dgm:pt>
    <dgm:pt modelId="{D8850A28-79FE-4FCB-A9C7-E409EEA6B0D2}" type="sibTrans" cxnId="{5ACBB665-754F-4F63-94E2-016627AA5E8B}">
      <dgm:prSet/>
      <dgm:spPr/>
      <dgm:t>
        <a:bodyPr/>
        <a:lstStyle/>
        <a:p>
          <a:endParaRPr lang="en-US"/>
        </a:p>
      </dgm:t>
    </dgm:pt>
    <dgm:pt modelId="{CBE91D9F-84B0-4559-9020-FFEBA8633835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A4810580-87A7-4051-A336-9DEBD69BCC00}" type="parTrans" cxnId="{6446D06D-3A76-48D8-A857-FEBF1106EB17}">
      <dgm:prSet/>
      <dgm:spPr/>
      <dgm:t>
        <a:bodyPr/>
        <a:lstStyle/>
        <a:p>
          <a:endParaRPr lang="en-US"/>
        </a:p>
      </dgm:t>
    </dgm:pt>
    <dgm:pt modelId="{E169A812-C64D-4769-9B91-8738282BC4EB}" type="sibTrans" cxnId="{6446D06D-3A76-48D8-A857-FEBF1106EB17}">
      <dgm:prSet/>
      <dgm:spPr/>
      <dgm:t>
        <a:bodyPr/>
        <a:lstStyle/>
        <a:p>
          <a:endParaRPr lang="en-US"/>
        </a:p>
      </dgm:t>
    </dgm:pt>
    <dgm:pt modelId="{87AAB143-E02D-477F-A972-36623BC1FEA7}">
      <dgm:prSet phldrT="[Text]" custT="1"/>
      <dgm:spPr/>
      <dgm:t>
        <a:bodyPr anchor="t"/>
        <a:lstStyle/>
        <a:p>
          <a:pPr algn="r"/>
          <a:r>
            <a:rPr lang="sr-Latn-ME" sz="1400" b="1" i="1">
              <a:solidFill>
                <a:schemeClr val="accent6">
                  <a:lumMod val="75000"/>
                </a:schemeClr>
              </a:solidFill>
            </a:rPr>
            <a:t>do 80 poena</a:t>
          </a:r>
          <a:endParaRPr lang="sr-Cyrl-RS" sz="1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ECA0D8C5-03D4-49B7-B2B3-2BC4459BEF68}" type="parTrans" cxnId="{16B2686D-4CF7-4296-B3B3-FE175FC1749A}">
      <dgm:prSet/>
      <dgm:spPr/>
      <dgm:t>
        <a:bodyPr/>
        <a:lstStyle/>
        <a:p>
          <a:endParaRPr lang="en-US"/>
        </a:p>
      </dgm:t>
    </dgm:pt>
    <dgm:pt modelId="{37D044B5-D618-47A5-B833-6E17C2E885F7}" type="sibTrans" cxnId="{16B2686D-4CF7-4296-B3B3-FE175FC1749A}">
      <dgm:prSet/>
      <dgm:spPr/>
      <dgm:t>
        <a:bodyPr/>
        <a:lstStyle/>
        <a:p>
          <a:endParaRPr lang="en-US"/>
        </a:p>
      </dgm:t>
    </dgm:pt>
    <dgm:pt modelId="{CD0BF836-7CC1-47AE-B526-4204CD3578E6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E859B0C2-B385-4EC4-B364-2F8A016258CA}" type="parTrans" cxnId="{63FF5CA1-09BA-4FC3-9F37-0981F043C883}">
      <dgm:prSet/>
      <dgm:spPr/>
      <dgm:t>
        <a:bodyPr/>
        <a:lstStyle/>
        <a:p>
          <a:endParaRPr lang="en-US"/>
        </a:p>
      </dgm:t>
    </dgm:pt>
    <dgm:pt modelId="{1D204E6B-5C44-49E0-9240-A32827F699EC}" type="sibTrans" cxnId="{63FF5CA1-09BA-4FC3-9F37-0981F043C883}">
      <dgm:prSet/>
      <dgm:spPr/>
      <dgm:t>
        <a:bodyPr/>
        <a:lstStyle/>
        <a:p>
          <a:endParaRPr lang="en-US"/>
        </a:p>
      </dgm:t>
    </dgm:pt>
    <dgm:pt modelId="{7E3C52EE-A69E-4208-ADBB-F69D5583C2EC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BF1D85D3-EF9F-4C77-AEEA-5D7B392CF74F}" type="parTrans" cxnId="{213EAF97-95F0-46A4-859A-70FA184E809E}">
      <dgm:prSet/>
      <dgm:spPr/>
      <dgm:t>
        <a:bodyPr/>
        <a:lstStyle/>
        <a:p>
          <a:endParaRPr lang="en-US"/>
        </a:p>
      </dgm:t>
    </dgm:pt>
    <dgm:pt modelId="{FDCA02DE-2EE8-4624-8CA1-97B62950A03F}" type="sibTrans" cxnId="{213EAF97-95F0-46A4-859A-70FA184E809E}">
      <dgm:prSet/>
      <dgm:spPr/>
      <dgm:t>
        <a:bodyPr/>
        <a:lstStyle/>
        <a:p>
          <a:endParaRPr lang="en-US"/>
        </a:p>
      </dgm:t>
    </dgm:pt>
    <dgm:pt modelId="{482F1AB6-E424-44F8-8793-414F62417094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698BEED7-3001-4A1E-9EFE-0453BCF63199}" type="parTrans" cxnId="{83BE0F3B-EE76-49A0-A6A2-396174ABB280}">
      <dgm:prSet/>
      <dgm:spPr/>
      <dgm:t>
        <a:bodyPr/>
        <a:lstStyle/>
        <a:p>
          <a:endParaRPr lang="en-US"/>
        </a:p>
      </dgm:t>
    </dgm:pt>
    <dgm:pt modelId="{34DC1CE9-F854-456B-A8BE-2C935D3112DB}" type="sibTrans" cxnId="{83BE0F3B-EE76-49A0-A6A2-396174ABB280}">
      <dgm:prSet/>
      <dgm:spPr/>
      <dgm:t>
        <a:bodyPr/>
        <a:lstStyle/>
        <a:p>
          <a:endParaRPr lang="en-US"/>
        </a:p>
      </dgm:t>
    </dgm:pt>
    <dgm:pt modelId="{E13EA04E-218B-4DD2-A458-DC509077A843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90CF2EDB-BBC3-4D25-B109-E905EF2FD6DF}" type="parTrans" cxnId="{2B9334C7-AEE1-442B-9432-B95389BCF683}">
      <dgm:prSet/>
      <dgm:spPr/>
      <dgm:t>
        <a:bodyPr/>
        <a:lstStyle/>
        <a:p>
          <a:endParaRPr lang="en-US"/>
        </a:p>
      </dgm:t>
    </dgm:pt>
    <dgm:pt modelId="{E65FDC11-CF98-4002-876F-28DEB16356A5}" type="sibTrans" cxnId="{2B9334C7-AEE1-442B-9432-B95389BCF683}">
      <dgm:prSet/>
      <dgm:spPr/>
      <dgm:t>
        <a:bodyPr/>
        <a:lstStyle/>
        <a:p>
          <a:endParaRPr lang="en-US"/>
        </a:p>
      </dgm:t>
    </dgm:pt>
    <dgm:pt modelId="{E5F5BB1B-D253-4DD4-83BB-4EC7BBDE1534}">
      <dgm:prSet phldrT="[Text]" custT="1"/>
      <dgm:spPr/>
      <dgm:t>
        <a:bodyPr anchor="t"/>
        <a:lstStyle/>
        <a:p>
          <a:pPr algn="r"/>
          <a:r>
            <a:rPr lang="sr-Latn-ME" sz="1400" b="1" i="1">
              <a:solidFill>
                <a:schemeClr val="accent6">
                  <a:lumMod val="75000"/>
                </a:schemeClr>
              </a:solidFill>
            </a:rPr>
            <a:t>do 24 (12x2) poena</a:t>
          </a:r>
          <a:endParaRPr lang="sr-Cyrl-RS" sz="1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60310FEC-A117-4DB6-A1FF-0A2F5496547F}" type="sibTrans" cxnId="{28D32CDE-2531-44CB-A68D-6A90F4B28C99}">
      <dgm:prSet/>
      <dgm:spPr/>
      <dgm:t>
        <a:bodyPr/>
        <a:lstStyle/>
        <a:p>
          <a:endParaRPr lang="en-US"/>
        </a:p>
      </dgm:t>
    </dgm:pt>
    <dgm:pt modelId="{E701B8D3-EA1A-45AD-8066-045C10C8082A}" type="parTrans" cxnId="{28D32CDE-2531-44CB-A68D-6A90F4B28C99}">
      <dgm:prSet/>
      <dgm:spPr/>
      <dgm:t>
        <a:bodyPr/>
        <a:lstStyle/>
        <a:p>
          <a:endParaRPr lang="en-US"/>
        </a:p>
      </dgm:t>
    </dgm:pt>
    <dgm:pt modelId="{5BDCE093-28C6-459E-82B0-3529ECF6DB3A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8B4E43EB-3F1A-47EC-BACB-2F9CF73F546F}" type="parTrans" cxnId="{5DE4CC71-9373-4C84-B766-E531BFFC1C14}">
      <dgm:prSet/>
      <dgm:spPr/>
      <dgm:t>
        <a:bodyPr/>
        <a:lstStyle/>
        <a:p>
          <a:endParaRPr lang="sr-Latn-ME"/>
        </a:p>
      </dgm:t>
    </dgm:pt>
    <dgm:pt modelId="{4E390D99-89E0-4F37-A559-0CB36C104625}" type="sibTrans" cxnId="{5DE4CC71-9373-4C84-B766-E531BFFC1C14}">
      <dgm:prSet/>
      <dgm:spPr/>
      <dgm:t>
        <a:bodyPr/>
        <a:lstStyle/>
        <a:p>
          <a:endParaRPr lang="sr-Latn-ME"/>
        </a:p>
      </dgm:t>
    </dgm:pt>
    <dgm:pt modelId="{30DB9A75-4FE6-4AE5-B195-2AD69CC0EA47}" type="pres">
      <dgm:prSet presAssocID="{8E5458C1-C300-4947-AF8F-5B4509CA25B7}" presName="diagram" presStyleCnt="0">
        <dgm:presLayoutVars>
          <dgm:dir/>
          <dgm:animLvl val="lvl"/>
          <dgm:resizeHandles val="exact"/>
        </dgm:presLayoutVars>
      </dgm:prSet>
      <dgm:spPr/>
    </dgm:pt>
    <dgm:pt modelId="{61C8C69F-4FD2-4B48-887E-34F225B177D7}" type="pres">
      <dgm:prSet presAssocID="{733AE87E-B493-46C1-8C8A-F9DF32069F84}" presName="compNode" presStyleCnt="0"/>
      <dgm:spPr/>
    </dgm:pt>
    <dgm:pt modelId="{1D75A6E2-0611-4C16-A2DC-EDC41E74D372}" type="pres">
      <dgm:prSet presAssocID="{733AE87E-B493-46C1-8C8A-F9DF32069F84}" presName="childRect" presStyleLbl="bgAcc1" presStyleIdx="0" presStyleCnt="3">
        <dgm:presLayoutVars>
          <dgm:bulletEnabled val="1"/>
        </dgm:presLayoutVars>
      </dgm:prSet>
      <dgm:spPr/>
    </dgm:pt>
    <dgm:pt modelId="{45B8DFE1-3EBA-4D2A-9078-387DB6590C37}" type="pres">
      <dgm:prSet presAssocID="{733AE87E-B493-46C1-8C8A-F9DF32069F8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21D12C-9313-4584-8460-B528C77E9DB1}" type="pres">
      <dgm:prSet presAssocID="{733AE87E-B493-46C1-8C8A-F9DF32069F84}" presName="parentRect" presStyleLbl="alignNode1" presStyleIdx="0" presStyleCnt="3"/>
      <dgm:spPr/>
    </dgm:pt>
    <dgm:pt modelId="{3BD287CE-3E68-42FC-8E51-0BF5821EBA6F}" type="pres">
      <dgm:prSet presAssocID="{733AE87E-B493-46C1-8C8A-F9DF32069F84}" presName="adorn" presStyleLbl="fgAccFollowNode1" presStyleIdx="0" presStyleCnt="3" custLinFactNeighborX="-2" custLinFactNeighborY="55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 outline"/>
        </a:ext>
      </dgm:extLst>
    </dgm:pt>
    <dgm:pt modelId="{F09BAD1F-94AC-428A-8CA8-04E409ADB729}" type="pres">
      <dgm:prSet presAssocID="{DCBF48E6-656D-4F63-83D6-9519A4965E9A}" presName="sibTrans" presStyleLbl="sibTrans2D1" presStyleIdx="0" presStyleCnt="0"/>
      <dgm:spPr/>
    </dgm:pt>
    <dgm:pt modelId="{AFCC6BBD-C915-4E61-9AB3-D84E7CA3C63B}" type="pres">
      <dgm:prSet presAssocID="{A7F0BE48-DEC4-4F87-BB73-24568D6A7BED}" presName="compNode" presStyleCnt="0"/>
      <dgm:spPr/>
    </dgm:pt>
    <dgm:pt modelId="{5ED244C2-AA49-4750-BA21-995830B228AA}" type="pres">
      <dgm:prSet presAssocID="{A7F0BE48-DEC4-4F87-BB73-24568D6A7BED}" presName="childRect" presStyleLbl="bgAcc1" presStyleIdx="1" presStyleCnt="3">
        <dgm:presLayoutVars>
          <dgm:bulletEnabled val="1"/>
        </dgm:presLayoutVars>
      </dgm:prSet>
      <dgm:spPr/>
    </dgm:pt>
    <dgm:pt modelId="{20D52578-53F3-4C6D-BE0A-6A470D0611ED}" type="pres">
      <dgm:prSet presAssocID="{A7F0BE48-DEC4-4F87-BB73-24568D6A7BE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50A79CA-6513-4657-925C-63377BE64D4A}" type="pres">
      <dgm:prSet presAssocID="{A7F0BE48-DEC4-4F87-BB73-24568D6A7BED}" presName="parentRect" presStyleLbl="alignNode1" presStyleIdx="1" presStyleCnt="3"/>
      <dgm:spPr/>
    </dgm:pt>
    <dgm:pt modelId="{A34C19A9-D097-4AC6-BABD-1FC189615F22}" type="pres">
      <dgm:prSet presAssocID="{A7F0BE48-DEC4-4F87-BB73-24568D6A7BED}" presName="adorn" presStyleLbl="fgAccFollowNode1" presStyleIdx="1" presStyleCnt="3" custLinFactNeighborX="10323" custLinFactNeighborY="45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ress Book outline"/>
        </a:ext>
      </dgm:extLst>
    </dgm:pt>
    <dgm:pt modelId="{C31441FB-C815-43DF-83BD-9CFD690B8B80}" type="pres">
      <dgm:prSet presAssocID="{1A745FD8-3D9B-4590-BF8C-68FB2434A3B6}" presName="sibTrans" presStyleLbl="sibTrans2D1" presStyleIdx="0" presStyleCnt="0"/>
      <dgm:spPr/>
    </dgm:pt>
    <dgm:pt modelId="{D293176F-CE3C-48DD-BC87-B38B5E0A1FAF}" type="pres">
      <dgm:prSet presAssocID="{4769B14C-D69A-4117-9022-1F2A8969493A}" presName="compNode" presStyleCnt="0"/>
      <dgm:spPr/>
    </dgm:pt>
    <dgm:pt modelId="{EB5C9931-7A3F-4F18-8F2E-DDF9214C5E32}" type="pres">
      <dgm:prSet presAssocID="{4769B14C-D69A-4117-9022-1F2A8969493A}" presName="childRect" presStyleLbl="bgAcc1" presStyleIdx="2" presStyleCnt="3">
        <dgm:presLayoutVars>
          <dgm:bulletEnabled val="1"/>
        </dgm:presLayoutVars>
      </dgm:prSet>
      <dgm:spPr/>
    </dgm:pt>
    <dgm:pt modelId="{9C2BB8FB-2056-4BA2-BC4E-A5C9B1665708}" type="pres">
      <dgm:prSet presAssocID="{4769B14C-D69A-4117-9022-1F2A8969493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A60F326-D170-4F88-AF23-A252B461E6C8}" type="pres">
      <dgm:prSet presAssocID="{4769B14C-D69A-4117-9022-1F2A8969493A}" presName="parentRect" presStyleLbl="alignNode1" presStyleIdx="2" presStyleCnt="3"/>
      <dgm:spPr/>
    </dgm:pt>
    <dgm:pt modelId="{C6C1B2DD-C651-44DD-AC3D-CD29C81DB12A}" type="pres">
      <dgm:prSet presAssocID="{4769B14C-D69A-4117-9022-1F2A8969493A}" presName="adorn" presStyleLbl="fgAccFollowNode1" presStyleIdx="2" presStyleCnt="3" custLinFactNeighborX="14728" custLinFactNeighborY="553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Mixed outline"/>
        </a:ext>
      </dgm:extLst>
    </dgm:pt>
  </dgm:ptLst>
  <dgm:cxnLst>
    <dgm:cxn modelId="{C35EA708-4B21-4086-B7F7-176E7BA6095B}" type="presOf" srcId="{482F1AB6-E424-44F8-8793-414F62417094}" destId="{5ED244C2-AA49-4750-BA21-995830B228AA}" srcOrd="0" destOrd="1" presId="urn:microsoft.com/office/officeart/2005/8/layout/bList2"/>
    <dgm:cxn modelId="{64127A0D-6218-4AC4-82F9-8823768EF0CF}" type="presOf" srcId="{8E5458C1-C300-4947-AF8F-5B4509CA25B7}" destId="{30DB9A75-4FE6-4AE5-B195-2AD69CC0EA47}" srcOrd="0" destOrd="0" presId="urn:microsoft.com/office/officeart/2005/8/layout/bList2"/>
    <dgm:cxn modelId="{716ACC17-515B-4DBE-9EAA-1E0D0F6A94ED}" srcId="{A7F0BE48-DEC4-4F87-BB73-24568D6A7BED}" destId="{CF0889D8-12E3-4B23-8360-ED25D7E88933}" srcOrd="0" destOrd="0" parTransId="{63FE1356-078B-4A0F-AB7B-298E854F1BC6}" sibTransId="{7B707BA3-D282-47E2-99E3-902A03C9B79F}"/>
    <dgm:cxn modelId="{19EE0428-94EF-4A92-A9B8-C77458083041}" srcId="{8E5458C1-C300-4947-AF8F-5B4509CA25B7}" destId="{A7F0BE48-DEC4-4F87-BB73-24568D6A7BED}" srcOrd="1" destOrd="0" parTransId="{9EAC79E5-F7C5-4404-827D-62E1DB2B6091}" sibTransId="{1A745FD8-3D9B-4590-BF8C-68FB2434A3B6}"/>
    <dgm:cxn modelId="{83BE0F3B-EE76-49A0-A6A2-396174ABB280}" srcId="{A7F0BE48-DEC4-4F87-BB73-24568D6A7BED}" destId="{482F1AB6-E424-44F8-8793-414F62417094}" srcOrd="1" destOrd="0" parTransId="{698BEED7-3001-4A1E-9EFE-0453BCF63199}" sibTransId="{34DC1CE9-F854-456B-A8BE-2C935D3112DB}"/>
    <dgm:cxn modelId="{A0918A42-83F2-44B3-8A4B-0BD142912776}" type="presOf" srcId="{733AE87E-B493-46C1-8C8A-F9DF32069F84}" destId="{9C21D12C-9313-4584-8460-B528C77E9DB1}" srcOrd="1" destOrd="0" presId="urn:microsoft.com/office/officeart/2005/8/layout/bList2"/>
    <dgm:cxn modelId="{5BCB4B63-13CC-4E9A-ACF3-3094AD2DCEC7}" type="presOf" srcId="{E5F5BB1B-D253-4DD4-83BB-4EC7BBDE1534}" destId="{1D75A6E2-0611-4C16-A2DC-EDC41E74D372}" srcOrd="0" destOrd="4" presId="urn:microsoft.com/office/officeart/2005/8/layout/bList2"/>
    <dgm:cxn modelId="{78FF9964-3571-466B-AA57-779CC3C502EC}" type="presOf" srcId="{A7F0BE48-DEC4-4F87-BB73-24568D6A7BED}" destId="{050A79CA-6513-4657-925C-63377BE64D4A}" srcOrd="1" destOrd="0" presId="urn:microsoft.com/office/officeart/2005/8/layout/bList2"/>
    <dgm:cxn modelId="{5ACBB665-754F-4F63-94E2-016627AA5E8B}" srcId="{A7F0BE48-DEC4-4F87-BB73-24568D6A7BED}" destId="{A471BF41-BFF0-43D0-AA5A-FAF86E5B4BA9}" srcOrd="2" destOrd="0" parTransId="{FEFEF41A-FF8B-4639-A8E5-D86C3BDBD7F9}" sibTransId="{D8850A28-79FE-4FCB-A9C7-E409EEA6B0D2}"/>
    <dgm:cxn modelId="{79E46D48-2E4B-4FC2-9D2B-007A1E028F42}" srcId="{A7F0BE48-DEC4-4F87-BB73-24568D6A7BED}" destId="{CF56F972-C776-4B60-B4F8-3E2BA4F7B463}" srcOrd="3" destOrd="0" parTransId="{A775B395-1A02-4D40-B263-9EA9D698C066}" sibTransId="{5329AD18-0E27-447B-ABC2-B7101EE794E9}"/>
    <dgm:cxn modelId="{385B7568-99D9-4A00-BF0B-9842F0C46A8A}" type="presOf" srcId="{CF56F972-C776-4B60-B4F8-3E2BA4F7B463}" destId="{5ED244C2-AA49-4750-BA21-995830B228AA}" srcOrd="0" destOrd="3" presId="urn:microsoft.com/office/officeart/2005/8/layout/bList2"/>
    <dgm:cxn modelId="{CC2F7A49-69CA-4F9D-9B5A-C9F91D6B981A}" type="presOf" srcId="{DCBF48E6-656D-4F63-83D6-9519A4965E9A}" destId="{F09BAD1F-94AC-428A-8CA8-04E409ADB729}" srcOrd="0" destOrd="0" presId="urn:microsoft.com/office/officeart/2005/8/layout/bList2"/>
    <dgm:cxn modelId="{DB2FEB69-9F14-4F99-AF1F-4A56BA574D43}" type="presOf" srcId="{4769B14C-D69A-4117-9022-1F2A8969493A}" destId="{9C2BB8FB-2056-4BA2-BC4E-A5C9B1665708}" srcOrd="0" destOrd="0" presId="urn:microsoft.com/office/officeart/2005/8/layout/bList2"/>
    <dgm:cxn modelId="{16B2686D-4CF7-4296-B3B3-FE175FC1749A}" srcId="{4769B14C-D69A-4117-9022-1F2A8969493A}" destId="{87AAB143-E02D-477F-A972-36623BC1FEA7}" srcOrd="4" destOrd="0" parTransId="{ECA0D8C5-03D4-49B7-B2B3-2BC4459BEF68}" sibTransId="{37D044B5-D618-47A5-B833-6E17C2E885F7}"/>
    <dgm:cxn modelId="{A403884D-82F0-4B29-BBE7-09EF0F36860A}" type="presOf" srcId="{3954F2C9-C895-4D2C-A2A4-145B6E46BA23}" destId="{1D75A6E2-0611-4C16-A2DC-EDC41E74D372}" srcOrd="0" destOrd="3" presId="urn:microsoft.com/office/officeart/2005/8/layout/bList2"/>
    <dgm:cxn modelId="{6446D06D-3A76-48D8-A857-FEBF1106EB17}" srcId="{4769B14C-D69A-4117-9022-1F2A8969493A}" destId="{CBE91D9F-84B0-4559-9020-FFEBA8633835}" srcOrd="3" destOrd="0" parTransId="{A4810580-87A7-4051-A336-9DEBD69BCC00}" sibTransId="{E169A812-C64D-4769-9B91-8738282BC4EB}"/>
    <dgm:cxn modelId="{5DE4CC71-9373-4C84-B766-E531BFFC1C14}" srcId="{733AE87E-B493-46C1-8C8A-F9DF32069F84}" destId="{5BDCE093-28C6-459E-82B0-3529ECF6DB3A}" srcOrd="1" destOrd="0" parTransId="{8B4E43EB-3F1A-47EC-BACB-2F9CF73F546F}" sibTransId="{4E390D99-89E0-4F37-A559-0CB36C104625}"/>
    <dgm:cxn modelId="{28845F5A-A2BD-4526-9DFA-6B4E871E42B5}" type="presOf" srcId="{7E3C52EE-A69E-4208-ADBB-F69D5583C2EC}" destId="{EB5C9931-7A3F-4F18-8F2E-DDF9214C5E32}" srcOrd="0" destOrd="2" presId="urn:microsoft.com/office/officeart/2005/8/layout/bList2"/>
    <dgm:cxn modelId="{6386D07C-FBFC-4FEF-B4B7-C310E70510F8}" type="presOf" srcId="{E13EA04E-218B-4DD2-A458-DC509077A843}" destId="{1D75A6E2-0611-4C16-A2DC-EDC41E74D372}" srcOrd="0" destOrd="2" presId="urn:microsoft.com/office/officeart/2005/8/layout/bList2"/>
    <dgm:cxn modelId="{D6304D7D-E747-4574-A8A7-4562D0FE92FB}" srcId="{8E5458C1-C300-4947-AF8F-5B4509CA25B7}" destId="{4769B14C-D69A-4117-9022-1F2A8969493A}" srcOrd="2" destOrd="0" parTransId="{4399E491-8392-45E1-9150-A380AF357CA2}" sibTransId="{200B1F5B-3707-4EEA-B0B8-6079B42ECAC6}"/>
    <dgm:cxn modelId="{84DCC592-394C-4B0C-A576-3DE9D4A7AB0E}" type="presOf" srcId="{1A745FD8-3D9B-4590-BF8C-68FB2434A3B6}" destId="{C31441FB-C815-43DF-83BD-9CFD690B8B80}" srcOrd="0" destOrd="0" presId="urn:microsoft.com/office/officeart/2005/8/layout/bList2"/>
    <dgm:cxn modelId="{F8674495-6CA7-4071-8656-E0CC28C08A45}" srcId="{733AE87E-B493-46C1-8C8A-F9DF32069F84}" destId="{4EFED81C-0511-4D47-BF5A-1C70B2755B6F}" srcOrd="0" destOrd="0" parTransId="{BF2C7CCB-8782-4250-A0DE-86ABBEF54DC6}" sibTransId="{0D105675-7005-40B2-97F6-4234749E05EA}"/>
    <dgm:cxn modelId="{2B12C295-969E-4BA1-8B14-A4CC93A935CE}" srcId="{4769B14C-D69A-4117-9022-1F2A8969493A}" destId="{2F62138D-05D9-4027-84F3-8FB09CDDB5F0}" srcOrd="0" destOrd="0" parTransId="{B6A23C3D-45C8-43CE-AAC2-EA4289447FD0}" sibTransId="{CB420200-6237-492D-8A68-5EBA4900916E}"/>
    <dgm:cxn modelId="{632E1F96-9C4C-4278-9338-D2D39D345E98}" type="presOf" srcId="{4769B14C-D69A-4117-9022-1F2A8969493A}" destId="{8A60F326-D170-4F88-AF23-A252B461E6C8}" srcOrd="1" destOrd="0" presId="urn:microsoft.com/office/officeart/2005/8/layout/bList2"/>
    <dgm:cxn modelId="{213EAF97-95F0-46A4-859A-70FA184E809E}" srcId="{4769B14C-D69A-4117-9022-1F2A8969493A}" destId="{7E3C52EE-A69E-4208-ADBB-F69D5583C2EC}" srcOrd="2" destOrd="0" parTransId="{BF1D85D3-EF9F-4C77-AEEA-5D7B392CF74F}" sibTransId="{FDCA02DE-2EE8-4624-8CA1-97B62950A03F}"/>
    <dgm:cxn modelId="{D7F94F99-4129-49CA-A484-D7AB4902E59D}" type="presOf" srcId="{4EFED81C-0511-4D47-BF5A-1C70B2755B6F}" destId="{1D75A6E2-0611-4C16-A2DC-EDC41E74D372}" srcOrd="0" destOrd="0" presId="urn:microsoft.com/office/officeart/2005/8/layout/bList2"/>
    <dgm:cxn modelId="{63FF5CA1-09BA-4FC3-9F37-0981F043C883}" srcId="{4769B14C-D69A-4117-9022-1F2A8969493A}" destId="{CD0BF836-7CC1-47AE-B526-4204CD3578E6}" srcOrd="1" destOrd="0" parTransId="{E859B0C2-B385-4EC4-B364-2F8A016258CA}" sibTransId="{1D204E6B-5C44-49E0-9240-A32827F699EC}"/>
    <dgm:cxn modelId="{5B15CCA4-FBC2-4417-A0EE-C5EDBA0F31E5}" srcId="{8E5458C1-C300-4947-AF8F-5B4509CA25B7}" destId="{733AE87E-B493-46C1-8C8A-F9DF32069F84}" srcOrd="0" destOrd="0" parTransId="{F8F0EF04-8195-4C05-9486-2F014910A940}" sibTransId="{DCBF48E6-656D-4F63-83D6-9519A4965E9A}"/>
    <dgm:cxn modelId="{1C49D9A5-689C-495F-8118-17FD5A29FAB6}" type="presOf" srcId="{5BDCE093-28C6-459E-82B0-3529ECF6DB3A}" destId="{1D75A6E2-0611-4C16-A2DC-EDC41E74D372}" srcOrd="0" destOrd="1" presId="urn:microsoft.com/office/officeart/2005/8/layout/bList2"/>
    <dgm:cxn modelId="{54DDB0A8-5D72-44DD-89C6-B50012F1D586}" type="presOf" srcId="{CD0BF836-7CC1-47AE-B526-4204CD3578E6}" destId="{EB5C9931-7A3F-4F18-8F2E-DDF9214C5E32}" srcOrd="0" destOrd="1" presId="urn:microsoft.com/office/officeart/2005/8/layout/bList2"/>
    <dgm:cxn modelId="{AC62EDAF-4F12-4278-96CB-4597D8E83CCE}" type="presOf" srcId="{2F62138D-05D9-4027-84F3-8FB09CDDB5F0}" destId="{EB5C9931-7A3F-4F18-8F2E-DDF9214C5E32}" srcOrd="0" destOrd="0" presId="urn:microsoft.com/office/officeart/2005/8/layout/bList2"/>
    <dgm:cxn modelId="{34F0E9B2-96FF-4F18-90B8-2958F5133C42}" type="presOf" srcId="{CF0889D8-12E3-4B23-8360-ED25D7E88933}" destId="{5ED244C2-AA49-4750-BA21-995830B228AA}" srcOrd="0" destOrd="0" presId="urn:microsoft.com/office/officeart/2005/8/layout/bList2"/>
    <dgm:cxn modelId="{91C565BF-A624-48D8-9F44-7AD15BA51917}" type="presOf" srcId="{A7F0BE48-DEC4-4F87-BB73-24568D6A7BED}" destId="{20D52578-53F3-4C6D-BE0A-6A470D0611ED}" srcOrd="0" destOrd="0" presId="urn:microsoft.com/office/officeart/2005/8/layout/bList2"/>
    <dgm:cxn modelId="{42F69FBF-334B-416F-A49F-E1CBE738C2BB}" type="presOf" srcId="{733AE87E-B493-46C1-8C8A-F9DF32069F84}" destId="{45B8DFE1-3EBA-4D2A-9078-387DB6590C37}" srcOrd="0" destOrd="0" presId="urn:microsoft.com/office/officeart/2005/8/layout/bList2"/>
    <dgm:cxn modelId="{2B9334C7-AEE1-442B-9432-B95389BCF683}" srcId="{733AE87E-B493-46C1-8C8A-F9DF32069F84}" destId="{E13EA04E-218B-4DD2-A458-DC509077A843}" srcOrd="2" destOrd="0" parTransId="{90CF2EDB-BBC3-4D25-B109-E905EF2FD6DF}" sibTransId="{E65FDC11-CF98-4002-876F-28DEB16356A5}"/>
    <dgm:cxn modelId="{06E852DC-5F81-4304-ABAC-20BF94D06116}" srcId="{733AE87E-B493-46C1-8C8A-F9DF32069F84}" destId="{3954F2C9-C895-4D2C-A2A4-145B6E46BA23}" srcOrd="3" destOrd="0" parTransId="{AD4B3282-718B-4239-9621-4102F3F8D3B0}" sibTransId="{E2EC0B28-2664-425E-AFFC-3A003AB3E286}"/>
    <dgm:cxn modelId="{DD8359DD-DC5C-4179-A5C2-7B9B47E6C099}" type="presOf" srcId="{CBE91D9F-84B0-4559-9020-FFEBA8633835}" destId="{EB5C9931-7A3F-4F18-8F2E-DDF9214C5E32}" srcOrd="0" destOrd="3" presId="urn:microsoft.com/office/officeart/2005/8/layout/bList2"/>
    <dgm:cxn modelId="{28D32CDE-2531-44CB-A68D-6A90F4B28C99}" srcId="{733AE87E-B493-46C1-8C8A-F9DF32069F84}" destId="{E5F5BB1B-D253-4DD4-83BB-4EC7BBDE1534}" srcOrd="4" destOrd="0" parTransId="{E701B8D3-EA1A-45AD-8066-045C10C8082A}" sibTransId="{60310FEC-A117-4DB6-A1FF-0A2F5496547F}"/>
    <dgm:cxn modelId="{D4B473E2-F3C4-486D-9BFA-7C4B7F189F2C}" type="presOf" srcId="{A471BF41-BFF0-43D0-AA5A-FAF86E5B4BA9}" destId="{5ED244C2-AA49-4750-BA21-995830B228AA}" srcOrd="0" destOrd="2" presId="urn:microsoft.com/office/officeart/2005/8/layout/bList2"/>
    <dgm:cxn modelId="{57AB38FF-E32E-4983-B188-EA32F0BF4BA7}" type="presOf" srcId="{87AAB143-E02D-477F-A972-36623BC1FEA7}" destId="{EB5C9931-7A3F-4F18-8F2E-DDF9214C5E32}" srcOrd="0" destOrd="4" presId="urn:microsoft.com/office/officeart/2005/8/layout/bList2"/>
    <dgm:cxn modelId="{752E40AE-1B30-488E-B6C5-3018EF295586}" type="presParOf" srcId="{30DB9A75-4FE6-4AE5-B195-2AD69CC0EA47}" destId="{61C8C69F-4FD2-4B48-887E-34F225B177D7}" srcOrd="0" destOrd="0" presId="urn:microsoft.com/office/officeart/2005/8/layout/bList2"/>
    <dgm:cxn modelId="{397A4B7E-1F40-4753-AF0E-6D420908F5FD}" type="presParOf" srcId="{61C8C69F-4FD2-4B48-887E-34F225B177D7}" destId="{1D75A6E2-0611-4C16-A2DC-EDC41E74D372}" srcOrd="0" destOrd="0" presId="urn:microsoft.com/office/officeart/2005/8/layout/bList2"/>
    <dgm:cxn modelId="{CB3241C0-7512-4637-8F31-CF28EE14822F}" type="presParOf" srcId="{61C8C69F-4FD2-4B48-887E-34F225B177D7}" destId="{45B8DFE1-3EBA-4D2A-9078-387DB6590C37}" srcOrd="1" destOrd="0" presId="urn:microsoft.com/office/officeart/2005/8/layout/bList2"/>
    <dgm:cxn modelId="{B78526E9-8912-494F-A53E-9FBC6CBBB8C4}" type="presParOf" srcId="{61C8C69F-4FD2-4B48-887E-34F225B177D7}" destId="{9C21D12C-9313-4584-8460-B528C77E9DB1}" srcOrd="2" destOrd="0" presId="urn:microsoft.com/office/officeart/2005/8/layout/bList2"/>
    <dgm:cxn modelId="{5D72B7FB-79A1-476F-8D2B-FF80D6A62ABF}" type="presParOf" srcId="{61C8C69F-4FD2-4B48-887E-34F225B177D7}" destId="{3BD287CE-3E68-42FC-8E51-0BF5821EBA6F}" srcOrd="3" destOrd="0" presId="urn:microsoft.com/office/officeart/2005/8/layout/bList2"/>
    <dgm:cxn modelId="{F8846451-1325-434C-A890-481A9BBB6E8E}" type="presParOf" srcId="{30DB9A75-4FE6-4AE5-B195-2AD69CC0EA47}" destId="{F09BAD1F-94AC-428A-8CA8-04E409ADB729}" srcOrd="1" destOrd="0" presId="urn:microsoft.com/office/officeart/2005/8/layout/bList2"/>
    <dgm:cxn modelId="{702273B6-8F2A-4E6D-9448-8B690547A167}" type="presParOf" srcId="{30DB9A75-4FE6-4AE5-B195-2AD69CC0EA47}" destId="{AFCC6BBD-C915-4E61-9AB3-D84E7CA3C63B}" srcOrd="2" destOrd="0" presId="urn:microsoft.com/office/officeart/2005/8/layout/bList2"/>
    <dgm:cxn modelId="{589CF16D-A887-4205-9898-0F4BAAC04EF2}" type="presParOf" srcId="{AFCC6BBD-C915-4E61-9AB3-D84E7CA3C63B}" destId="{5ED244C2-AA49-4750-BA21-995830B228AA}" srcOrd="0" destOrd="0" presId="urn:microsoft.com/office/officeart/2005/8/layout/bList2"/>
    <dgm:cxn modelId="{FE8ACE84-9DF1-4E74-AB67-C0A227882F40}" type="presParOf" srcId="{AFCC6BBD-C915-4E61-9AB3-D84E7CA3C63B}" destId="{20D52578-53F3-4C6D-BE0A-6A470D0611ED}" srcOrd="1" destOrd="0" presId="urn:microsoft.com/office/officeart/2005/8/layout/bList2"/>
    <dgm:cxn modelId="{BD218EBD-DB88-4849-ACD1-76B704A42F9B}" type="presParOf" srcId="{AFCC6BBD-C915-4E61-9AB3-D84E7CA3C63B}" destId="{050A79CA-6513-4657-925C-63377BE64D4A}" srcOrd="2" destOrd="0" presId="urn:microsoft.com/office/officeart/2005/8/layout/bList2"/>
    <dgm:cxn modelId="{07225BFE-9DB8-43B9-8C75-299EDFC08936}" type="presParOf" srcId="{AFCC6BBD-C915-4E61-9AB3-D84E7CA3C63B}" destId="{A34C19A9-D097-4AC6-BABD-1FC189615F22}" srcOrd="3" destOrd="0" presId="urn:microsoft.com/office/officeart/2005/8/layout/bList2"/>
    <dgm:cxn modelId="{50816AE2-1175-446E-8A5D-4BDAC3AA02F3}" type="presParOf" srcId="{30DB9A75-4FE6-4AE5-B195-2AD69CC0EA47}" destId="{C31441FB-C815-43DF-83BD-9CFD690B8B80}" srcOrd="3" destOrd="0" presId="urn:microsoft.com/office/officeart/2005/8/layout/bList2"/>
    <dgm:cxn modelId="{1B162A52-A80E-4598-A872-E77806E315BC}" type="presParOf" srcId="{30DB9A75-4FE6-4AE5-B195-2AD69CC0EA47}" destId="{D293176F-CE3C-48DD-BC87-B38B5E0A1FAF}" srcOrd="4" destOrd="0" presId="urn:microsoft.com/office/officeart/2005/8/layout/bList2"/>
    <dgm:cxn modelId="{ABB07B54-23C1-4B96-AFB2-2FCCD638DC34}" type="presParOf" srcId="{D293176F-CE3C-48DD-BC87-B38B5E0A1FAF}" destId="{EB5C9931-7A3F-4F18-8F2E-DDF9214C5E32}" srcOrd="0" destOrd="0" presId="urn:microsoft.com/office/officeart/2005/8/layout/bList2"/>
    <dgm:cxn modelId="{A266935D-1010-4E6F-84D6-C4E75A5DD36E}" type="presParOf" srcId="{D293176F-CE3C-48DD-BC87-B38B5E0A1FAF}" destId="{9C2BB8FB-2056-4BA2-BC4E-A5C9B1665708}" srcOrd="1" destOrd="0" presId="urn:microsoft.com/office/officeart/2005/8/layout/bList2"/>
    <dgm:cxn modelId="{F075B964-4493-4870-9A80-3A9E7B06F496}" type="presParOf" srcId="{D293176F-CE3C-48DD-BC87-B38B5E0A1FAF}" destId="{8A60F326-D170-4F88-AF23-A252B461E6C8}" srcOrd="2" destOrd="0" presId="urn:microsoft.com/office/officeart/2005/8/layout/bList2"/>
    <dgm:cxn modelId="{3199FE4C-F652-48BF-BA8C-928EAF972B28}" type="presParOf" srcId="{D293176F-CE3C-48DD-BC87-B38B5E0A1FAF}" destId="{C6C1B2DD-C651-44DD-AC3D-CD29C81DB1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F397A-6D9F-45D7-92B2-3437F3387CF1}">
      <dsp:nvSpPr>
        <dsp:cNvPr id="0" name=""/>
        <dsp:cNvSpPr/>
      </dsp:nvSpPr>
      <dsp:spPr>
        <a:xfrm>
          <a:off x="0" y="94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Pojam i koncept poslovnog konsaltinga</a:t>
          </a:r>
        </a:p>
      </dsp:txBody>
      <dsp:txXfrm>
        <a:off x="24674" y="34170"/>
        <a:ext cx="10436928" cy="456092"/>
      </dsp:txXfrm>
    </dsp:sp>
    <dsp:sp modelId="{8B2AF440-F220-411B-B728-B3652AA53F9E}">
      <dsp:nvSpPr>
        <dsp:cNvPr id="0" name=""/>
        <dsp:cNvSpPr/>
      </dsp:nvSpPr>
      <dsp:spPr>
        <a:xfrm>
          <a:off x="0" y="5926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Proces konsaltinga</a:t>
          </a:r>
          <a:endParaRPr lang="sr-Cyrl-RS" sz="2000" kern="1200" dirty="0"/>
        </a:p>
      </dsp:txBody>
      <dsp:txXfrm>
        <a:off x="24674" y="617370"/>
        <a:ext cx="10436928" cy="456092"/>
      </dsp:txXfrm>
    </dsp:sp>
    <dsp:sp modelId="{4CFF1FB6-B4CD-4821-8FE4-EC83E49DB817}">
      <dsp:nvSpPr>
        <dsp:cNvPr id="0" name=""/>
        <dsp:cNvSpPr/>
      </dsp:nvSpPr>
      <dsp:spPr>
        <a:xfrm>
          <a:off x="0" y="11758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Upravljanje konsultantskim organizacijama i projektima</a:t>
          </a:r>
          <a:endParaRPr lang="sr-Cyrl-RS" sz="2000" kern="1200" dirty="0"/>
        </a:p>
      </dsp:txBody>
      <dsp:txXfrm>
        <a:off x="24674" y="1200570"/>
        <a:ext cx="10436928" cy="456092"/>
      </dsp:txXfrm>
    </dsp:sp>
    <dsp:sp modelId="{4ECC0AE6-AF12-4FB2-AD4C-8AC4BF052F3E}">
      <dsp:nvSpPr>
        <dsp:cNvPr id="0" name=""/>
        <dsp:cNvSpPr/>
      </dsp:nvSpPr>
      <dsp:spPr>
        <a:xfrm>
          <a:off x="0" y="17590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Strateški i operativni konsalting</a:t>
          </a:r>
          <a:endParaRPr lang="sr-Cyrl-RS" sz="2000" kern="1200" dirty="0"/>
        </a:p>
      </dsp:txBody>
      <dsp:txXfrm>
        <a:off x="24674" y="1783771"/>
        <a:ext cx="10436928" cy="456092"/>
      </dsp:txXfrm>
    </dsp:sp>
    <dsp:sp modelId="{AA22C8BA-C20C-42C2-8E12-A04D4A31FADA}">
      <dsp:nvSpPr>
        <dsp:cNvPr id="0" name=""/>
        <dsp:cNvSpPr/>
      </dsp:nvSpPr>
      <dsp:spPr>
        <a:xfrm>
          <a:off x="0" y="23422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Konsalting u javnom sektoru</a:t>
          </a:r>
          <a:endParaRPr lang="sr-Cyrl-RS" sz="2000" kern="1200" dirty="0"/>
        </a:p>
      </dsp:txBody>
      <dsp:txXfrm>
        <a:off x="24674" y="2366970"/>
        <a:ext cx="10436928" cy="456092"/>
      </dsp:txXfrm>
    </dsp:sp>
    <dsp:sp modelId="{A83D9F1E-D035-4C85-BBEC-C3F1665875D5}">
      <dsp:nvSpPr>
        <dsp:cNvPr id="0" name=""/>
        <dsp:cNvSpPr/>
      </dsp:nvSpPr>
      <dsp:spPr>
        <a:xfrm>
          <a:off x="0" y="29254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Konsalting u procesu digitalne transformacije</a:t>
          </a:r>
          <a:endParaRPr lang="sr-Cyrl-RS" sz="2000" kern="1200" dirty="0"/>
        </a:p>
      </dsp:txBody>
      <dsp:txXfrm>
        <a:off x="24674" y="2950171"/>
        <a:ext cx="10436928" cy="456092"/>
      </dsp:txXfrm>
    </dsp:sp>
    <dsp:sp modelId="{8FFA8E48-23A0-4261-B495-31249D0AEA01}">
      <dsp:nvSpPr>
        <dsp:cNvPr id="0" name=""/>
        <dsp:cNvSpPr/>
      </dsp:nvSpPr>
      <dsp:spPr>
        <a:xfrm>
          <a:off x="0" y="35086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Konsalting za mala preduzeća</a:t>
          </a:r>
          <a:endParaRPr lang="sr-Cyrl-RS" sz="2000" kern="1200" dirty="0"/>
        </a:p>
      </dsp:txBody>
      <dsp:txXfrm>
        <a:off x="24674" y="3533371"/>
        <a:ext cx="10436928" cy="456092"/>
      </dsp:txXfrm>
    </dsp:sp>
    <dsp:sp modelId="{D9989BCE-2E3E-4842-8C53-75BECC89A6A8}">
      <dsp:nvSpPr>
        <dsp:cNvPr id="0" name=""/>
        <dsp:cNvSpPr/>
      </dsp:nvSpPr>
      <dsp:spPr>
        <a:xfrm>
          <a:off x="0" y="40918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Karijera u konsaltingu</a:t>
          </a:r>
        </a:p>
      </dsp:txBody>
      <dsp:txXfrm>
        <a:off x="24674" y="4116571"/>
        <a:ext cx="10436928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696C8-D8B0-4C12-9BAC-6C9C03C08DD2}">
      <dsp:nvSpPr>
        <dsp:cNvPr id="0" name=""/>
        <dsp:cNvSpPr/>
      </dsp:nvSpPr>
      <dsp:spPr>
        <a:xfrm rot="21300000">
          <a:off x="821235" y="1652636"/>
          <a:ext cx="9148265" cy="800369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DE919-1CA5-4DD5-9AEB-C6EA6FB7C528}">
      <dsp:nvSpPr>
        <dsp:cNvPr id="0" name=""/>
        <dsp:cNvSpPr/>
      </dsp:nvSpPr>
      <dsp:spPr>
        <a:xfrm>
          <a:off x="1994354" y="218338"/>
          <a:ext cx="1824756" cy="1642256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84674-2EC2-4664-BD44-56C8079349B0}">
      <dsp:nvSpPr>
        <dsp:cNvPr id="0" name=""/>
        <dsp:cNvSpPr/>
      </dsp:nvSpPr>
      <dsp:spPr>
        <a:xfrm>
          <a:off x="3793988" y="0"/>
          <a:ext cx="7303239" cy="17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Konceptualni okvir poslovnog konsaltinga</a:t>
          </a:r>
          <a:endParaRPr lang="sr-Cyrl-RS" sz="2400" b="1" kern="1200" dirty="0"/>
        </a:p>
        <a:p>
          <a:pPr marL="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274638" algn="l"/>
            </a:tabLst>
          </a:pPr>
          <a:r>
            <a:rPr lang="sr-Latn-RS" sz="1900" kern="1200" dirty="0">
              <a:latin typeface="Montserrat Medium"/>
              <a:ea typeface="+mn-ea"/>
              <a:cs typeface="+mn-cs"/>
            </a:rPr>
            <a:t>Obrada teorijskih aspekata poslovnog konsaltinga sa osvrtom na praktične primere i situacije</a:t>
          </a:r>
        </a:p>
      </dsp:txBody>
      <dsp:txXfrm>
        <a:off x="3793988" y="0"/>
        <a:ext cx="7303239" cy="1724369"/>
      </dsp:txXfrm>
    </dsp:sp>
    <dsp:sp modelId="{FB0D087D-E0BE-499E-9FA2-D84C7CD0B160}">
      <dsp:nvSpPr>
        <dsp:cNvPr id="0" name=""/>
        <dsp:cNvSpPr/>
      </dsp:nvSpPr>
      <dsp:spPr>
        <a:xfrm>
          <a:off x="6906151" y="2258103"/>
          <a:ext cx="1942170" cy="1642256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EA354-A0EF-423F-8712-E2C5730590AC}">
      <dsp:nvSpPr>
        <dsp:cNvPr id="0" name=""/>
        <dsp:cNvSpPr/>
      </dsp:nvSpPr>
      <dsp:spPr>
        <a:xfrm>
          <a:off x="-46253" y="2381272"/>
          <a:ext cx="6782763" cy="17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stručnjaka iz međunarodnih i domaćih konsultantskih kompanija</a:t>
          </a:r>
          <a:endParaRPr lang="sr-Cyrl-RS" sz="1900" kern="1200" dirty="0">
            <a:solidFill>
              <a:srgbClr val="1C1C1C">
                <a:hueOff val="0"/>
                <a:satOff val="0"/>
                <a:lumOff val="0"/>
                <a:alphaOff val="0"/>
              </a:srgbClr>
            </a:solidFill>
            <a:latin typeface="Montserrat Medium"/>
            <a:ea typeface="+mn-ea"/>
            <a:cs typeface="+mn-cs"/>
          </a:endParaRPr>
        </a:p>
      </dsp:txBody>
      <dsp:txXfrm>
        <a:off x="-46253" y="2381272"/>
        <a:ext cx="6782763" cy="172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5A6E2-0611-4C16-A2DC-EDC41E74D372}">
      <dsp:nvSpPr>
        <dsp:cNvPr id="0" name=""/>
        <dsp:cNvSpPr/>
      </dsp:nvSpPr>
      <dsp:spPr>
        <a:xfrm>
          <a:off x="1757473" y="2545"/>
          <a:ext cx="2530612" cy="18890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Prisustvo i aktivnost kroz učešće u diskusiji i rešavanje realnih problema</a:t>
          </a: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i="1" kern="1200">
              <a:solidFill>
                <a:schemeClr val="accent6">
                  <a:lumMod val="75000"/>
                </a:schemeClr>
              </a:solidFill>
            </a:rPr>
            <a:t>do 24 (12x2) poena</a:t>
          </a:r>
          <a:endParaRPr lang="sr-Cyrl-RS" sz="14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801736" y="46808"/>
        <a:ext cx="2442086" cy="1844786"/>
      </dsp:txXfrm>
    </dsp:sp>
    <dsp:sp modelId="{9C21D12C-9313-4584-8460-B528C77E9DB1}">
      <dsp:nvSpPr>
        <dsp:cNvPr id="0" name=""/>
        <dsp:cNvSpPr/>
      </dsp:nvSpPr>
      <dsp:spPr>
        <a:xfrm>
          <a:off x="1757473" y="1891594"/>
          <a:ext cx="2530612" cy="81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Nastava</a:t>
          </a:r>
          <a:endParaRPr lang="sr-Cyrl-RS" sz="3100" kern="1200" dirty="0"/>
        </a:p>
      </dsp:txBody>
      <dsp:txXfrm>
        <a:off x="1757473" y="1891594"/>
        <a:ext cx="1782121" cy="812291"/>
      </dsp:txXfrm>
    </dsp:sp>
    <dsp:sp modelId="{3BD287CE-3E68-42FC-8E51-0BF5821EBA6F}">
      <dsp:nvSpPr>
        <dsp:cNvPr id="0" name=""/>
        <dsp:cNvSpPr/>
      </dsp:nvSpPr>
      <dsp:spPr>
        <a:xfrm>
          <a:off x="3611164" y="2023164"/>
          <a:ext cx="885714" cy="885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244C2-AA49-4750-BA21-995830B228AA}">
      <dsp:nvSpPr>
        <dsp:cNvPr id="0" name=""/>
        <dsp:cNvSpPr/>
      </dsp:nvSpPr>
      <dsp:spPr>
        <a:xfrm>
          <a:off x="4716326" y="2545"/>
          <a:ext cx="2530612" cy="18890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kern="1200" dirty="0"/>
            <a:t>3 mini-testa na nastavi u najavljenim terminima na kojima se polaže gradivo obrađeno u prethodnim blokovima</a:t>
          </a: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i="1" kern="1200">
              <a:solidFill>
                <a:schemeClr val="accent6">
                  <a:lumMod val="75000"/>
                </a:schemeClr>
              </a:solidFill>
            </a:rPr>
            <a:t>do 30 (3x10) poena</a:t>
          </a:r>
          <a:endParaRPr lang="sr-Cyrl-RS" sz="14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760589" y="46808"/>
        <a:ext cx="2442086" cy="1844786"/>
      </dsp:txXfrm>
    </dsp:sp>
    <dsp:sp modelId="{050A79CA-6513-4657-925C-63377BE64D4A}">
      <dsp:nvSpPr>
        <dsp:cNvPr id="0" name=""/>
        <dsp:cNvSpPr/>
      </dsp:nvSpPr>
      <dsp:spPr>
        <a:xfrm>
          <a:off x="4716326" y="1891594"/>
          <a:ext cx="2530612" cy="81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Mini-testovi</a:t>
          </a:r>
          <a:endParaRPr lang="sr-Cyrl-RS" sz="2000" kern="1200" dirty="0"/>
        </a:p>
      </dsp:txBody>
      <dsp:txXfrm>
        <a:off x="4716326" y="1891594"/>
        <a:ext cx="1782121" cy="812291"/>
      </dsp:txXfrm>
    </dsp:sp>
    <dsp:sp modelId="{A34C19A9-D097-4AC6-BABD-1FC189615F22}">
      <dsp:nvSpPr>
        <dsp:cNvPr id="0" name=""/>
        <dsp:cNvSpPr/>
      </dsp:nvSpPr>
      <dsp:spPr>
        <a:xfrm>
          <a:off x="6661467" y="2023164"/>
          <a:ext cx="885714" cy="8857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C9931-7A3F-4F18-8F2E-DDF9214C5E32}">
      <dsp:nvSpPr>
        <dsp:cNvPr id="0" name=""/>
        <dsp:cNvSpPr/>
      </dsp:nvSpPr>
      <dsp:spPr>
        <a:xfrm>
          <a:off x="7675180" y="2545"/>
          <a:ext cx="2530612" cy="18890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Test koji obuhvata celokupno gradivo i polaže se u ispitnim rokovima</a:t>
          </a: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i="1" kern="1200">
              <a:solidFill>
                <a:schemeClr val="accent6">
                  <a:lumMod val="75000"/>
                </a:schemeClr>
              </a:solidFill>
            </a:rPr>
            <a:t>do 80 poena</a:t>
          </a:r>
          <a:endParaRPr lang="sr-Cyrl-RS" sz="14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719443" y="46808"/>
        <a:ext cx="2442086" cy="1844786"/>
      </dsp:txXfrm>
    </dsp:sp>
    <dsp:sp modelId="{8A60F326-D170-4F88-AF23-A252B461E6C8}">
      <dsp:nvSpPr>
        <dsp:cNvPr id="0" name=""/>
        <dsp:cNvSpPr/>
      </dsp:nvSpPr>
      <dsp:spPr>
        <a:xfrm>
          <a:off x="7675180" y="1891594"/>
          <a:ext cx="2530612" cy="81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Finalni test</a:t>
          </a:r>
          <a:endParaRPr lang="sr-Cyrl-RS" sz="2000" kern="1200" dirty="0"/>
        </a:p>
      </dsp:txBody>
      <dsp:txXfrm>
        <a:off x="7675180" y="1891594"/>
        <a:ext cx="1782121" cy="812291"/>
      </dsp:txXfrm>
    </dsp:sp>
    <dsp:sp modelId="{C6C1B2DD-C651-44DD-AC3D-CD29C81DB12A}">
      <dsp:nvSpPr>
        <dsp:cNvPr id="0" name=""/>
        <dsp:cNvSpPr/>
      </dsp:nvSpPr>
      <dsp:spPr>
        <a:xfrm>
          <a:off x="9659336" y="2023164"/>
          <a:ext cx="885714" cy="8857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8" y="4973198"/>
            <a:ext cx="10844945" cy="639619"/>
          </a:xfrm>
        </p:spPr>
        <p:txBody>
          <a:bodyPr/>
          <a:lstStyle/>
          <a:p>
            <a:r>
              <a:rPr lang="sr-Latn-RS" sz="4400" dirty="0">
                <a:solidFill>
                  <a:schemeClr val="accent5">
                    <a:lumMod val="75000"/>
                  </a:schemeClr>
                </a:solidFill>
              </a:rPr>
              <a:t>POSLOVNI KONSALTING</a:t>
            </a:r>
            <a:endParaRPr lang="en-GB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8" y="5612817"/>
            <a:ext cx="9144000" cy="3683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SP Organizacija i menadžment konsalting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3289D3-D324-2E91-6CA3-497172F59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2400" b="1" u="sng" dirty="0">
                <a:solidFill>
                  <a:schemeClr val="accent6">
                    <a:lumMod val="75000"/>
                  </a:schemeClr>
                </a:solidFill>
              </a:rPr>
              <a:t>CILJ</a:t>
            </a:r>
            <a:r>
              <a:rPr lang="sr-Latn-RS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1900" dirty="0"/>
              <a:t>Prenošenje znanja i veština na osnovu kojih će studenti biti osposobljeni da učestvuju u postupcima analize poslovnih situacija, kritičkog preispitivanja konkurentske pozicije preduzeća i da predlažu rešenja koja unapređuju njihovu poslovnu praksu, unutrašnju organizaciju, operacije na tržištu i da ocene ostvarene poslovne rezultate.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sr-Latn-R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2400" b="1" u="sng" dirty="0">
                <a:solidFill>
                  <a:schemeClr val="accent6">
                    <a:lumMod val="75000"/>
                  </a:schemeClr>
                </a:solidFill>
              </a:rPr>
              <a:t>ISHODI</a:t>
            </a:r>
            <a:r>
              <a:rPr lang="sr-Latn-RS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sz="1900" dirty="0">
                <a:solidFill>
                  <a:schemeClr val="tx1"/>
                </a:solidFill>
              </a:rPr>
              <a:t>Sticanje visokospecijalizovanih akademskih znanja iz oblasti </a:t>
            </a:r>
            <a:r>
              <a:rPr lang="sr-Latn-ME" sz="1900" dirty="0" err="1">
                <a:solidFill>
                  <a:schemeClr val="tx1"/>
                </a:solidFill>
              </a:rPr>
              <a:t>savremenog</a:t>
            </a:r>
            <a:r>
              <a:rPr lang="sr-Latn-ME" sz="1900" dirty="0">
                <a:solidFill>
                  <a:schemeClr val="tx1"/>
                </a:solidFill>
              </a:rPr>
              <a:t> poslovnog konsaltinga i razvoj </a:t>
            </a:r>
            <a:r>
              <a:rPr lang="sr-Latn-ME" sz="1900" dirty="0" err="1">
                <a:solidFill>
                  <a:schemeClr val="tx1"/>
                </a:solidFill>
              </a:rPr>
              <a:t>veština</a:t>
            </a:r>
            <a:r>
              <a:rPr lang="sr-Latn-ME" sz="1900" dirty="0">
                <a:solidFill>
                  <a:schemeClr val="tx1"/>
                </a:solidFill>
              </a:rPr>
              <a:t> za pružanje ekspertske pomoći u </a:t>
            </a:r>
            <a:r>
              <a:rPr lang="sr-Latn-ME" sz="1900" dirty="0" err="1">
                <a:solidFill>
                  <a:schemeClr val="tx1"/>
                </a:solidFill>
              </a:rPr>
              <a:t>rešavanju</a:t>
            </a:r>
            <a:r>
              <a:rPr lang="sr-Latn-ME" sz="1900" dirty="0">
                <a:solidFill>
                  <a:schemeClr val="tx1"/>
                </a:solidFill>
              </a:rPr>
              <a:t> širokog </a:t>
            </a:r>
            <a:r>
              <a:rPr lang="sr-Latn-ME" sz="1900" dirty="0" err="1">
                <a:solidFill>
                  <a:schemeClr val="tx1"/>
                </a:solidFill>
              </a:rPr>
              <a:t>spektra</a:t>
            </a:r>
            <a:r>
              <a:rPr lang="sr-Latn-ME" sz="1900" dirty="0">
                <a:solidFill>
                  <a:schemeClr val="tx1"/>
                </a:solidFill>
              </a:rPr>
              <a:t> strateških i operativnih problema u organizaciji koja je naručilac konsultantskih usluga.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sz="1900" dirty="0">
                <a:solidFill>
                  <a:schemeClr val="tx1"/>
                </a:solidFill>
              </a:rPr>
              <a:t>Razvoj sposobnosti studenata da razmatraju složene poslovne slučajeve, da prezentuju svoje stavove i </a:t>
            </a:r>
            <a:r>
              <a:rPr lang="sr-Latn-ME" sz="1900" dirty="0" err="1">
                <a:solidFill>
                  <a:schemeClr val="tx1"/>
                </a:solidFill>
              </a:rPr>
              <a:t>predloge</a:t>
            </a:r>
            <a:r>
              <a:rPr lang="sr-Latn-ME" sz="1900" dirty="0">
                <a:solidFill>
                  <a:schemeClr val="tx1"/>
                </a:solidFill>
              </a:rPr>
              <a:t>, da izvrše evaluaciju drugih alternativa i donose odluke o budućim pravcima i planovima </a:t>
            </a:r>
            <a:r>
              <a:rPr lang="sr-Latn-ME" sz="1900" dirty="0" err="1">
                <a:solidFill>
                  <a:schemeClr val="tx1"/>
                </a:solidFill>
              </a:rPr>
              <a:t>delovanja</a:t>
            </a:r>
            <a:r>
              <a:rPr lang="sr-Latn-ME" sz="19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sz="1900" dirty="0">
                <a:solidFill>
                  <a:schemeClr val="tx1"/>
                </a:solidFill>
              </a:rPr>
              <a:t>Usađivanje etičkih kodeksa konsaltinga i korišćenja podataka o poslovnim rezultatima i licima u organizaciji.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75123-42B5-C361-1499-32FAE40E0A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7030A0-DB46-EB35-5099-F7018F74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ctr"/>
          <a:lstStyle/>
          <a:p>
            <a:r>
              <a:rPr lang="sr-Latn-RS" sz="3600" dirty="0"/>
              <a:t>CILJ I ISHOD PREDMETA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07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STRUKTURA I SADRŽAJ PREDMETA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183297-C59C-5FA9-4A3C-53B53778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464021"/>
              </p:ext>
            </p:extLst>
          </p:nvPr>
        </p:nvGraphicFramePr>
        <p:xfrm>
          <a:off x="852862" y="1392491"/>
          <a:ext cx="10486276" cy="460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8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NASTAVA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16BA9C-0F0F-7985-20C1-AB496655E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810232"/>
              </p:ext>
            </p:extLst>
          </p:nvPr>
        </p:nvGraphicFramePr>
        <p:xfrm>
          <a:off x="700632" y="1269774"/>
          <a:ext cx="10790736" cy="410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black and orange logo&#10;&#10;Description automatically generated">
            <a:extLst>
              <a:ext uri="{FF2B5EF4-FFF2-40B4-BE49-F238E27FC236}">
                <a16:creationId xmlns:a16="http://schemas.microsoft.com/office/drawing/2014/main" id="{64DD338A-1A66-8964-4B2F-F7EEB8D21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87" y="5477233"/>
            <a:ext cx="1832012" cy="622884"/>
          </a:xfrm>
          <a:prstGeom prst="rect">
            <a:avLst/>
          </a:prstGeom>
        </p:spPr>
      </p:pic>
      <p:pic>
        <p:nvPicPr>
          <p:cNvPr id="12" name="Picture 11" descr="A logo with black and yellow letters&#10;&#10;Description automatically generated">
            <a:extLst>
              <a:ext uri="{FF2B5EF4-FFF2-40B4-BE49-F238E27FC236}">
                <a16:creationId xmlns:a16="http://schemas.microsoft.com/office/drawing/2014/main" id="{1099E61C-BB68-3CCD-46E4-DC496A420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99" y="5375416"/>
            <a:ext cx="1519290" cy="724701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BFD2AB0-5552-3684-8598-1F8DB872E5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65" y="5301253"/>
            <a:ext cx="1519289" cy="8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839292" cy="670420"/>
          </a:xfrm>
        </p:spPr>
        <p:txBody>
          <a:bodyPr anchor="ctr"/>
          <a:lstStyle/>
          <a:p>
            <a:r>
              <a:rPr lang="sr-Latn-RS" sz="3600" dirty="0"/>
              <a:t>NAČIN POLAGANJA ISPITA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1A230A-E207-5110-4DEB-8E75093F8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484584"/>
              </p:ext>
            </p:extLst>
          </p:nvPr>
        </p:nvGraphicFramePr>
        <p:xfrm>
          <a:off x="126089" y="1505668"/>
          <a:ext cx="12172077" cy="290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382753-A8FF-CF17-FAD4-743809688763}"/>
              </a:ext>
            </a:extLst>
          </p:cNvPr>
          <p:cNvSpPr/>
          <p:nvPr/>
        </p:nvSpPr>
        <p:spPr>
          <a:xfrm>
            <a:off x="958921" y="4700533"/>
            <a:ext cx="10274158" cy="69250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1400" dirty="0">
                <a:solidFill>
                  <a:srgbClr val="F8F8F8"/>
                </a:solidFill>
              </a:rPr>
              <a:t>Na finalnom testu je neophodno ostvariti 41 poen, na taj rezultat se dodaju poeni sa nastave i mini-testova.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2C18F9-2938-8A84-B22D-57F60F6F3CA7}"/>
              </a:ext>
            </a:extLst>
          </p:cNvPr>
          <p:cNvSpPr/>
          <p:nvPr/>
        </p:nvSpPr>
        <p:spPr>
          <a:xfrm>
            <a:off x="958921" y="5458355"/>
            <a:ext cx="10274158" cy="69250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dirty="0">
                <a:solidFill>
                  <a:srgbClr val="F8F8F8"/>
                </a:solidFill>
              </a:rPr>
              <a:t>Ukupno je moguće ostvariti 134 poena, za najvišu </a:t>
            </a:r>
            <a:r>
              <a:rPr lang="sr-Latn-ME" sz="1400" dirty="0" err="1">
                <a:solidFill>
                  <a:srgbClr val="F8F8F8"/>
                </a:solidFill>
              </a:rPr>
              <a:t>ocenu</a:t>
            </a:r>
            <a:r>
              <a:rPr lang="sr-Latn-ME" sz="1400" dirty="0">
                <a:solidFill>
                  <a:srgbClr val="F8F8F8"/>
                </a:solidFill>
              </a:rPr>
              <a:t> je potreban 91 poen, a skala naniže ide za po 10 poena.</a:t>
            </a:r>
            <a:endParaRPr lang="en-US" sz="1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TIM KOJI IZVODI NASTAVU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569EF-D454-A74E-AC21-AD28BD1132E1}"/>
              </a:ext>
            </a:extLst>
          </p:cNvPr>
          <p:cNvSpPr txBox="1"/>
          <p:nvPr/>
        </p:nvSpPr>
        <p:spPr>
          <a:xfrm>
            <a:off x="2052265" y="1178328"/>
            <a:ext cx="808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6">
                    <a:lumMod val="75000"/>
                  </a:schemeClr>
                </a:solidFill>
              </a:rPr>
              <a:t>KATEDRA ZA ORGANIZACIJU POSLOVNIH SISTEMA</a:t>
            </a:r>
            <a:endParaRPr lang="sr-Cyrl-R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8FD68F-58A1-B28A-D30F-88C61D8441AC}"/>
              </a:ext>
            </a:extLst>
          </p:cNvPr>
          <p:cNvSpPr/>
          <p:nvPr/>
        </p:nvSpPr>
        <p:spPr>
          <a:xfrm>
            <a:off x="3603185" y="3965909"/>
            <a:ext cx="1713220" cy="17132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296522-10DC-DC44-437B-14437B3548A2}"/>
              </a:ext>
            </a:extLst>
          </p:cNvPr>
          <p:cNvSpPr txBox="1"/>
          <p:nvPr/>
        </p:nvSpPr>
        <p:spPr>
          <a:xfrm>
            <a:off x="3151788" y="5722404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Mladen Čudanov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CE2B83-844F-BA0B-E5E1-5099FD76714F}"/>
              </a:ext>
            </a:extLst>
          </p:cNvPr>
          <p:cNvSpPr txBox="1"/>
          <p:nvPr/>
        </p:nvSpPr>
        <p:spPr>
          <a:xfrm>
            <a:off x="1527003" y="2061183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Ondrej Jaško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77994-97E8-467B-5410-E1BAB1863ABC}"/>
              </a:ext>
            </a:extLst>
          </p:cNvPr>
          <p:cNvSpPr txBox="1"/>
          <p:nvPr/>
        </p:nvSpPr>
        <p:spPr>
          <a:xfrm>
            <a:off x="5010652" y="2061183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Jovan Krivokapić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4FAAB2-7F34-3EE5-1048-543AAB70DE8C}"/>
              </a:ext>
            </a:extLst>
          </p:cNvPr>
          <p:cNvSpPr txBox="1"/>
          <p:nvPr/>
        </p:nvSpPr>
        <p:spPr>
          <a:xfrm>
            <a:off x="8494301" y="2099203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Ivan Todorović</a:t>
            </a:r>
            <a:endParaRPr lang="en-US" sz="16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3D5C0B6-E6B4-8CF6-D6CB-3AF7DD83E788}"/>
              </a:ext>
            </a:extLst>
          </p:cNvPr>
          <p:cNvSpPr/>
          <p:nvPr/>
        </p:nvSpPr>
        <p:spPr>
          <a:xfrm>
            <a:off x="1898692" y="2414643"/>
            <a:ext cx="1713220" cy="171322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02C282F-8B7C-0DCC-4A4C-7549B9DAFA78}"/>
              </a:ext>
            </a:extLst>
          </p:cNvPr>
          <p:cNvSpPr/>
          <p:nvPr/>
        </p:nvSpPr>
        <p:spPr>
          <a:xfrm>
            <a:off x="5372692" y="2433602"/>
            <a:ext cx="1713220" cy="171322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057DCA-7721-8DEE-5EB8-9974B4D96D60}"/>
              </a:ext>
            </a:extLst>
          </p:cNvPr>
          <p:cNvSpPr/>
          <p:nvPr/>
        </p:nvSpPr>
        <p:spPr>
          <a:xfrm>
            <a:off x="8846692" y="2414643"/>
            <a:ext cx="1713220" cy="171322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0877A2-C680-2842-7A19-CBCD6FDFAC62}"/>
              </a:ext>
            </a:extLst>
          </p:cNvPr>
          <p:cNvSpPr/>
          <p:nvPr/>
        </p:nvSpPr>
        <p:spPr>
          <a:xfrm>
            <a:off x="7077185" y="4002446"/>
            <a:ext cx="1713220" cy="171322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85227-309C-E8FF-736B-8BF7585686C8}"/>
              </a:ext>
            </a:extLst>
          </p:cNvPr>
          <p:cNvSpPr txBox="1"/>
          <p:nvPr/>
        </p:nvSpPr>
        <p:spPr>
          <a:xfrm>
            <a:off x="6705496" y="5730572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Stefan Komazec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556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332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 Medium</vt:lpstr>
      <vt:lpstr>Montserrat SemiBold</vt:lpstr>
      <vt:lpstr>Wingdings</vt:lpstr>
      <vt:lpstr>Office Theme</vt:lpstr>
      <vt:lpstr>POSLOVNI KONSALTING</vt:lpstr>
      <vt:lpstr>CILJ I ISHOD PREDMETA</vt:lpstr>
      <vt:lpstr>STRUKTURA I SADRŽAJ PREDMETA</vt:lpstr>
      <vt:lpstr>NASTAVA</vt:lpstr>
      <vt:lpstr>NAČIN POLAGANJA ISPITA</vt:lpstr>
      <vt:lpstr>TIM KOJI IZVODI NASTAVU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Jovan M. Krivokapić</cp:lastModifiedBy>
  <cp:revision>60</cp:revision>
  <dcterms:created xsi:type="dcterms:W3CDTF">2022-10-16T13:21:43Z</dcterms:created>
  <dcterms:modified xsi:type="dcterms:W3CDTF">2023-11-20T21:04:37Z</dcterms:modified>
</cp:coreProperties>
</file>