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0" r:id="rId2"/>
    <p:sldId id="268" r:id="rId3"/>
    <p:sldId id="269" r:id="rId4"/>
    <p:sldId id="286" r:id="rId5"/>
    <p:sldId id="270" r:id="rId6"/>
    <p:sldId id="289" r:id="rId7"/>
    <p:sldId id="271" r:id="rId8"/>
    <p:sldId id="288" r:id="rId9"/>
    <p:sldId id="272" r:id="rId10"/>
    <p:sldId id="287" r:id="rId11"/>
    <p:sldId id="285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90"/>
            <p14:sldId id="268"/>
            <p14:sldId id="269"/>
            <p14:sldId id="286"/>
            <p14:sldId id="270"/>
            <p14:sldId id="289"/>
            <p14:sldId id="271"/>
            <p14:sldId id="288"/>
            <p14:sldId id="272"/>
            <p14:sldId id="287"/>
            <p14:sldId id="285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7D15C-1B0E-40C7-A846-F7921D85C98B}" v="2" dt="2024-11-26T15:23:53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9" y="7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n M. Rakićević" userId="e16aa9f1-ddcc-442f-9cdb-d12ce5eb51e3" providerId="ADAL" clId="{3D77D15C-1B0E-40C7-A846-F7921D85C98B}"/>
    <pc:docChg chg="addSld modSld sldOrd">
      <pc:chgData name="Zoran M. Rakićević" userId="e16aa9f1-ddcc-442f-9cdb-d12ce5eb51e3" providerId="ADAL" clId="{3D77D15C-1B0E-40C7-A846-F7921D85C98B}" dt="2024-11-26T15:27:08.098" v="106" actId="20577"/>
      <pc:docMkLst>
        <pc:docMk/>
      </pc:docMkLst>
      <pc:sldChg chg="add">
        <pc:chgData name="Zoran M. Rakićević" userId="e16aa9f1-ddcc-442f-9cdb-d12ce5eb51e3" providerId="ADAL" clId="{3D77D15C-1B0E-40C7-A846-F7921D85C98B}" dt="2024-11-26T15:23:50.256" v="37"/>
        <pc:sldMkLst>
          <pc:docMk/>
          <pc:sldMk cId="3151935731" sldId="256"/>
        </pc:sldMkLst>
      </pc:sldChg>
      <pc:sldChg chg="modSp mod">
        <pc:chgData name="Zoran M. Rakićević" userId="e16aa9f1-ddcc-442f-9cdb-d12ce5eb51e3" providerId="ADAL" clId="{3D77D15C-1B0E-40C7-A846-F7921D85C98B}" dt="2024-11-26T15:27:08.098" v="106" actId="20577"/>
        <pc:sldMkLst>
          <pc:docMk/>
          <pc:sldMk cId="2189068130" sldId="285"/>
        </pc:sldMkLst>
        <pc:spChg chg="mod">
          <ac:chgData name="Zoran M. Rakićević" userId="e16aa9f1-ddcc-442f-9cdb-d12ce5eb51e3" providerId="ADAL" clId="{3D77D15C-1B0E-40C7-A846-F7921D85C98B}" dt="2024-11-26T15:24:34.273" v="41" actId="1076"/>
          <ac:spMkLst>
            <pc:docMk/>
            <pc:sldMk cId="2189068130" sldId="285"/>
            <ac:spMk id="2" creationId="{5BB0D758-0956-C490-9DCF-328A40CFADEF}"/>
          </ac:spMkLst>
        </pc:spChg>
        <pc:spChg chg="mod">
          <ac:chgData name="Zoran M. Rakićević" userId="e16aa9f1-ddcc-442f-9cdb-d12ce5eb51e3" providerId="ADAL" clId="{3D77D15C-1B0E-40C7-A846-F7921D85C98B}" dt="2024-11-26T15:27:08.098" v="106" actId="20577"/>
          <ac:spMkLst>
            <pc:docMk/>
            <pc:sldMk cId="2189068130" sldId="285"/>
            <ac:spMk id="4" creationId="{79C9AD79-D0C3-EB40-6639-0474B94261F5}"/>
          </ac:spMkLst>
        </pc:spChg>
      </pc:sldChg>
      <pc:sldChg chg="modSp mod">
        <pc:chgData name="Zoran M. Rakićević" userId="e16aa9f1-ddcc-442f-9cdb-d12ce5eb51e3" providerId="ADAL" clId="{3D77D15C-1B0E-40C7-A846-F7921D85C98B}" dt="2024-11-26T15:23:06.093" v="36" actId="20577"/>
        <pc:sldMkLst>
          <pc:docMk/>
          <pc:sldMk cId="2788452008" sldId="287"/>
        </pc:sldMkLst>
        <pc:spChg chg="mod">
          <ac:chgData name="Zoran M. Rakićević" userId="e16aa9f1-ddcc-442f-9cdb-d12ce5eb51e3" providerId="ADAL" clId="{3D77D15C-1B0E-40C7-A846-F7921D85C98B}" dt="2024-11-26T15:23:06.093" v="36" actId="20577"/>
          <ac:spMkLst>
            <pc:docMk/>
            <pc:sldMk cId="2788452008" sldId="287"/>
            <ac:spMk id="2" creationId="{49AFD9F3-D943-76BC-0259-A9B2EE8DBB57}"/>
          </ac:spMkLst>
        </pc:spChg>
      </pc:sldChg>
      <pc:sldChg chg="add ord">
        <pc:chgData name="Zoran M. Rakićević" userId="e16aa9f1-ddcc-442f-9cdb-d12ce5eb51e3" providerId="ADAL" clId="{3D77D15C-1B0E-40C7-A846-F7921D85C98B}" dt="2024-11-26T15:23:55.053" v="40"/>
        <pc:sldMkLst>
          <pc:docMk/>
          <pc:sldMk cId="666331619" sldId="290"/>
        </pc:sldMkLst>
      </pc:sldChg>
    </pc:docChg>
  </pc:docChgLst>
  <pc:docChgLst>
    <pc:chgData name="Zoran M. Rakićević" userId="e16aa9f1-ddcc-442f-9cdb-d12ce5eb51e3" providerId="ADAL" clId="{17DE0D46-0809-40A5-A651-82167BFC18CB}"/>
    <pc:docChg chg="undo custSel modSld sldOrd">
      <pc:chgData name="Zoran M. Rakićević" userId="e16aa9f1-ddcc-442f-9cdb-d12ce5eb51e3" providerId="ADAL" clId="{17DE0D46-0809-40A5-A651-82167BFC18CB}" dt="2023-11-21T05:30:54.519" v="978" actId="20577"/>
      <pc:docMkLst>
        <pc:docMk/>
      </pc:docMkLst>
      <pc:sldChg chg="modSp mod">
        <pc:chgData name="Zoran M. Rakićević" userId="e16aa9f1-ddcc-442f-9cdb-d12ce5eb51e3" providerId="ADAL" clId="{17DE0D46-0809-40A5-A651-82167BFC18CB}" dt="2023-11-20T22:59:35.611" v="48"/>
        <pc:sldMkLst>
          <pc:docMk/>
          <pc:sldMk cId="2189068130" sldId="268"/>
        </pc:sldMkLst>
        <pc:spChg chg="mod">
          <ac:chgData name="Zoran M. Rakićević" userId="e16aa9f1-ddcc-442f-9cdb-d12ce5eb51e3" providerId="ADAL" clId="{17DE0D46-0809-40A5-A651-82167BFC18CB}" dt="2023-11-20T22:58:52.558" v="20" actId="20577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Zoran M. Rakićević" userId="e16aa9f1-ddcc-442f-9cdb-d12ce5eb51e3" providerId="ADAL" clId="{17DE0D46-0809-40A5-A651-82167BFC18CB}" dt="2023-11-20T22:59:35.611" v="48"/>
          <ac:spMkLst>
            <pc:docMk/>
            <pc:sldMk cId="2189068130" sldId="268"/>
            <ac:spMk id="4" creationId="{79C9AD79-D0C3-EB40-6639-0474B94261F5}"/>
          </ac:spMkLst>
        </pc:spChg>
      </pc:sldChg>
      <pc:sldChg chg="modSp mod">
        <pc:chgData name="Zoran M. Rakićević" userId="e16aa9f1-ddcc-442f-9cdb-d12ce5eb51e3" providerId="ADAL" clId="{17DE0D46-0809-40A5-A651-82167BFC18CB}" dt="2023-11-20T23:36:36.873" v="464" actId="20577"/>
        <pc:sldMkLst>
          <pc:docMk/>
          <pc:sldMk cId="1352406163" sldId="269"/>
        </pc:sldMkLst>
        <pc:spChg chg="mod">
          <ac:chgData name="Zoran M. Rakićević" userId="e16aa9f1-ddcc-442f-9cdb-d12ce5eb51e3" providerId="ADAL" clId="{17DE0D46-0809-40A5-A651-82167BFC18CB}" dt="2023-11-20T23:36:36.873" v="464" actId="20577"/>
          <ac:spMkLst>
            <pc:docMk/>
            <pc:sldMk cId="1352406163" sldId="269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17DE0D46-0809-40A5-A651-82167BFC18CB}" dt="2023-11-20T23:36:00.335" v="463" actId="20577"/>
        <pc:sldMkLst>
          <pc:docMk/>
          <pc:sldMk cId="2516735847" sldId="270"/>
        </pc:sldMkLst>
        <pc:spChg chg="mod">
          <ac:chgData name="Zoran M. Rakićević" userId="e16aa9f1-ddcc-442f-9cdb-d12ce5eb51e3" providerId="ADAL" clId="{17DE0D46-0809-40A5-A651-82167BFC18CB}" dt="2023-11-20T23:36:00.335" v="463" actId="20577"/>
          <ac:spMkLst>
            <pc:docMk/>
            <pc:sldMk cId="2516735847" sldId="270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17DE0D46-0809-40A5-A651-82167BFC18CB}" dt="2023-11-20T23:59:13.172" v="970" actId="20577"/>
        <pc:sldMkLst>
          <pc:docMk/>
          <pc:sldMk cId="3481654041" sldId="272"/>
        </pc:sldMkLst>
        <pc:spChg chg="mod">
          <ac:chgData name="Zoran M. Rakićević" userId="e16aa9f1-ddcc-442f-9cdb-d12ce5eb51e3" providerId="ADAL" clId="{17DE0D46-0809-40A5-A651-82167BFC18CB}" dt="2023-11-20T23:59:13.172" v="970" actId="20577"/>
          <ac:spMkLst>
            <pc:docMk/>
            <pc:sldMk cId="3481654041" sldId="272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17DE0D46-0809-40A5-A651-82167BFC18CB}" dt="2023-11-20T23:01:05.143" v="79"/>
        <pc:sldMkLst>
          <pc:docMk/>
          <pc:sldMk cId="2189068130" sldId="285"/>
        </pc:sldMkLst>
        <pc:spChg chg="mod">
          <ac:chgData name="Zoran M. Rakićević" userId="e16aa9f1-ddcc-442f-9cdb-d12ce5eb51e3" providerId="ADAL" clId="{17DE0D46-0809-40A5-A651-82167BFC18CB}" dt="2023-11-20T23:00:22.463" v="53" actId="20577"/>
          <ac:spMkLst>
            <pc:docMk/>
            <pc:sldMk cId="2189068130" sldId="285"/>
            <ac:spMk id="2" creationId="{5BB0D758-0956-C490-9DCF-328A40CFADEF}"/>
          </ac:spMkLst>
        </pc:spChg>
        <pc:spChg chg="mod">
          <ac:chgData name="Zoran M. Rakićević" userId="e16aa9f1-ddcc-442f-9cdb-d12ce5eb51e3" providerId="ADAL" clId="{17DE0D46-0809-40A5-A651-82167BFC18CB}" dt="2023-11-20T23:01:05.143" v="79"/>
          <ac:spMkLst>
            <pc:docMk/>
            <pc:sldMk cId="2189068130" sldId="285"/>
            <ac:spMk id="4" creationId="{79C9AD79-D0C3-EB40-6639-0474B94261F5}"/>
          </ac:spMkLst>
        </pc:spChg>
      </pc:sldChg>
      <pc:sldChg chg="modSp mod">
        <pc:chgData name="Zoran M. Rakićević" userId="e16aa9f1-ddcc-442f-9cdb-d12ce5eb51e3" providerId="ADAL" clId="{17DE0D46-0809-40A5-A651-82167BFC18CB}" dt="2023-11-20T23:37:47.021" v="505" actId="20577"/>
        <pc:sldMkLst>
          <pc:docMk/>
          <pc:sldMk cId="3481654041" sldId="286"/>
        </pc:sldMkLst>
        <pc:spChg chg="mod">
          <ac:chgData name="Zoran M. Rakićević" userId="e16aa9f1-ddcc-442f-9cdb-d12ce5eb51e3" providerId="ADAL" clId="{17DE0D46-0809-40A5-A651-82167BFC18CB}" dt="2023-11-20T23:37:47.021" v="505" actId="20577"/>
          <ac:spMkLst>
            <pc:docMk/>
            <pc:sldMk cId="3481654041" sldId="286"/>
            <ac:spMk id="2" creationId="{00000000-0000-0000-0000-000000000000}"/>
          </ac:spMkLst>
        </pc:spChg>
      </pc:sldChg>
      <pc:sldChg chg="ord">
        <pc:chgData name="Zoran M. Rakićević" userId="e16aa9f1-ddcc-442f-9cdb-d12ce5eb51e3" providerId="ADAL" clId="{17DE0D46-0809-40A5-A651-82167BFC18CB}" dt="2023-11-20T23:00:05.170" v="50"/>
        <pc:sldMkLst>
          <pc:docMk/>
          <pc:sldMk cId="2788452008" sldId="287"/>
        </pc:sldMkLst>
      </pc:sldChg>
      <pc:sldChg chg="modSp mod">
        <pc:chgData name="Zoran M. Rakićević" userId="e16aa9f1-ddcc-442f-9cdb-d12ce5eb51e3" providerId="ADAL" clId="{17DE0D46-0809-40A5-A651-82167BFC18CB}" dt="2023-11-21T05:30:54.519" v="978" actId="20577"/>
        <pc:sldMkLst>
          <pc:docMk/>
          <pc:sldMk cId="1695802422" sldId="288"/>
        </pc:sldMkLst>
        <pc:spChg chg="mod">
          <ac:chgData name="Zoran M. Rakićević" userId="e16aa9f1-ddcc-442f-9cdb-d12ce5eb51e3" providerId="ADAL" clId="{17DE0D46-0809-40A5-A651-82167BFC18CB}" dt="2023-11-21T05:30:54.519" v="978" actId="20577"/>
          <ac:spMkLst>
            <pc:docMk/>
            <pc:sldMk cId="1695802422" sldId="288"/>
            <ac:spMk id="2" creationId="{852DF6BF-437F-95BD-670E-A1041605F58F}"/>
          </ac:spMkLst>
        </pc:spChg>
      </pc:sldChg>
      <pc:sldChg chg="modSp mod">
        <pc:chgData name="Zoran M. Rakićević" userId="e16aa9f1-ddcc-442f-9cdb-d12ce5eb51e3" providerId="ADAL" clId="{17DE0D46-0809-40A5-A651-82167BFC18CB}" dt="2023-11-20T23:05:48.883" v="217" actId="1076"/>
        <pc:sldMkLst>
          <pc:docMk/>
          <pc:sldMk cId="810403201" sldId="289"/>
        </pc:sldMkLst>
        <pc:picChg chg="mod">
          <ac:chgData name="Zoran M. Rakićević" userId="e16aa9f1-ddcc-442f-9cdb-d12ce5eb51e3" providerId="ADAL" clId="{17DE0D46-0809-40A5-A651-82167BFC18CB}" dt="2023-11-20T23:05:48.883" v="217" actId="1076"/>
          <ac:picMkLst>
            <pc:docMk/>
            <pc:sldMk cId="810403201" sldId="289"/>
            <ac:picMk id="8" creationId="{EEDE8E3F-CDE3-68B8-05CD-FB94680DA0EF}"/>
          </ac:picMkLst>
        </pc:picChg>
      </pc:sldChg>
    </pc:docChg>
  </pc:docChgLst>
  <pc:docChgLst>
    <pc:chgData name="Zoran M. Rakićević" userId="e16aa9f1-ddcc-442f-9cdb-d12ce5eb51e3" providerId="ADAL" clId="{3C6F5017-4635-4DBA-B95F-2258C0A64524}"/>
    <pc:docChg chg="undo custSel addSld delSld modSld modSection">
      <pc:chgData name="Zoran M. Rakićević" userId="e16aa9f1-ddcc-442f-9cdb-d12ce5eb51e3" providerId="ADAL" clId="{3C6F5017-4635-4DBA-B95F-2258C0A64524}" dt="2023-11-20T16:14:11.627" v="2076" actId="6549"/>
      <pc:docMkLst>
        <pc:docMk/>
      </pc:docMkLst>
      <pc:sldChg chg="modSp mod">
        <pc:chgData name="Zoran M. Rakićević" userId="e16aa9f1-ddcc-442f-9cdb-d12ce5eb51e3" providerId="ADAL" clId="{3C6F5017-4635-4DBA-B95F-2258C0A64524}" dt="2023-11-20T15:54:27.821" v="1321" actId="255"/>
        <pc:sldMkLst>
          <pc:docMk/>
          <pc:sldMk cId="1352406163" sldId="269"/>
        </pc:sldMkLst>
        <pc:spChg chg="mod">
          <ac:chgData name="Zoran M. Rakićević" userId="e16aa9f1-ddcc-442f-9cdb-d12ce5eb51e3" providerId="ADAL" clId="{3C6F5017-4635-4DBA-B95F-2258C0A64524}" dt="2023-11-20T15:54:27.821" v="1321" actId="255"/>
          <ac:spMkLst>
            <pc:docMk/>
            <pc:sldMk cId="1352406163" sldId="269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3C6F5017-4635-4DBA-B95F-2258C0A64524}" dt="2023-11-20T16:13:44.863" v="2029" actId="20577"/>
        <pc:sldMkLst>
          <pc:docMk/>
          <pc:sldMk cId="2516735847" sldId="270"/>
        </pc:sldMkLst>
        <pc:spChg chg="mod">
          <ac:chgData name="Zoran M. Rakićević" userId="e16aa9f1-ddcc-442f-9cdb-d12ce5eb51e3" providerId="ADAL" clId="{3C6F5017-4635-4DBA-B95F-2258C0A64524}" dt="2023-11-20T16:13:44.863" v="2029" actId="20577"/>
          <ac:spMkLst>
            <pc:docMk/>
            <pc:sldMk cId="2516735847" sldId="270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3C6F5017-4635-4DBA-B95F-2258C0A64524}" dt="2023-11-20T16:14:11.627" v="2076" actId="6549"/>
        <pc:sldMkLst>
          <pc:docMk/>
          <pc:sldMk cId="3398640866" sldId="271"/>
        </pc:sldMkLst>
        <pc:spChg chg="mod">
          <ac:chgData name="Zoran M. Rakićević" userId="e16aa9f1-ddcc-442f-9cdb-d12ce5eb51e3" providerId="ADAL" clId="{3C6F5017-4635-4DBA-B95F-2258C0A64524}" dt="2023-11-20T16:14:11.627" v="2076" actId="6549"/>
          <ac:spMkLst>
            <pc:docMk/>
            <pc:sldMk cId="3398640866" sldId="271"/>
            <ac:spMk id="2" creationId="{00000000-0000-0000-0000-000000000000}"/>
          </ac:spMkLst>
        </pc:spChg>
        <pc:spChg chg="mod">
          <ac:chgData name="Zoran M. Rakićević" userId="e16aa9f1-ddcc-442f-9cdb-d12ce5eb51e3" providerId="ADAL" clId="{3C6F5017-4635-4DBA-B95F-2258C0A64524}" dt="2023-11-20T16:05:15.268" v="1752" actId="20577"/>
          <ac:spMkLst>
            <pc:docMk/>
            <pc:sldMk cId="3398640866" sldId="271"/>
            <ac:spMk id="3" creationId="{00000000-0000-0000-0000-000000000000}"/>
          </ac:spMkLst>
        </pc:spChg>
      </pc:sldChg>
      <pc:sldChg chg="modSp mod">
        <pc:chgData name="Zoran M. Rakićević" userId="e16aa9f1-ddcc-442f-9cdb-d12ce5eb51e3" providerId="ADAL" clId="{3C6F5017-4635-4DBA-B95F-2258C0A64524}" dt="2023-11-20T15:38:54.682" v="494" actId="6549"/>
        <pc:sldMkLst>
          <pc:docMk/>
          <pc:sldMk cId="3481654041" sldId="272"/>
        </pc:sldMkLst>
        <pc:spChg chg="mod">
          <ac:chgData name="Zoran M. Rakićević" userId="e16aa9f1-ddcc-442f-9cdb-d12ce5eb51e3" providerId="ADAL" clId="{3C6F5017-4635-4DBA-B95F-2258C0A64524}" dt="2023-11-20T15:38:54.682" v="494" actId="6549"/>
          <ac:spMkLst>
            <pc:docMk/>
            <pc:sldMk cId="3481654041" sldId="272"/>
            <ac:spMk id="2" creationId="{00000000-0000-0000-0000-000000000000}"/>
          </ac:spMkLst>
        </pc:spChg>
      </pc:sldChg>
      <pc:sldChg chg="del">
        <pc:chgData name="Zoran M. Rakićević" userId="e16aa9f1-ddcc-442f-9cdb-d12ce5eb51e3" providerId="ADAL" clId="{3C6F5017-4635-4DBA-B95F-2258C0A64524}" dt="2023-11-20T15:34:51.135" v="240" actId="47"/>
        <pc:sldMkLst>
          <pc:docMk/>
          <pc:sldMk cId="2803393322" sldId="274"/>
        </pc:sldMkLst>
      </pc:sldChg>
      <pc:sldChg chg="del">
        <pc:chgData name="Zoran M. Rakićević" userId="e16aa9f1-ddcc-442f-9cdb-d12ce5eb51e3" providerId="ADAL" clId="{3C6F5017-4635-4DBA-B95F-2258C0A64524}" dt="2023-11-20T15:34:52.072" v="241" actId="47"/>
        <pc:sldMkLst>
          <pc:docMk/>
          <pc:sldMk cId="1279650149" sldId="276"/>
        </pc:sldMkLst>
      </pc:sldChg>
      <pc:sldChg chg="del">
        <pc:chgData name="Zoran M. Rakićević" userId="e16aa9f1-ddcc-442f-9cdb-d12ce5eb51e3" providerId="ADAL" clId="{3C6F5017-4635-4DBA-B95F-2258C0A64524}" dt="2023-11-20T15:34:53.007" v="242" actId="47"/>
        <pc:sldMkLst>
          <pc:docMk/>
          <pc:sldMk cId="4103631684" sldId="278"/>
        </pc:sldMkLst>
      </pc:sldChg>
      <pc:sldChg chg="del">
        <pc:chgData name="Zoran M. Rakićević" userId="e16aa9f1-ddcc-442f-9cdb-d12ce5eb51e3" providerId="ADAL" clId="{3C6F5017-4635-4DBA-B95F-2258C0A64524}" dt="2023-11-20T15:34:53.863" v="243" actId="47"/>
        <pc:sldMkLst>
          <pc:docMk/>
          <pc:sldMk cId="738189342" sldId="280"/>
        </pc:sldMkLst>
      </pc:sldChg>
      <pc:sldChg chg="del">
        <pc:chgData name="Zoran M. Rakićević" userId="e16aa9f1-ddcc-442f-9cdb-d12ce5eb51e3" providerId="ADAL" clId="{3C6F5017-4635-4DBA-B95F-2258C0A64524}" dt="2023-11-20T15:34:54.626" v="244" actId="47"/>
        <pc:sldMkLst>
          <pc:docMk/>
          <pc:sldMk cId="398207927" sldId="281"/>
        </pc:sldMkLst>
      </pc:sldChg>
      <pc:sldChg chg="modSp del mod">
        <pc:chgData name="Zoran M. Rakićević" userId="e16aa9f1-ddcc-442f-9cdb-d12ce5eb51e3" providerId="ADAL" clId="{3C6F5017-4635-4DBA-B95F-2258C0A64524}" dt="2023-11-20T15:49:50.042" v="1128" actId="2696"/>
        <pc:sldMkLst>
          <pc:docMk/>
          <pc:sldMk cId="3894909085" sldId="283"/>
        </pc:sldMkLst>
        <pc:spChg chg="mod">
          <ac:chgData name="Zoran M. Rakićević" userId="e16aa9f1-ddcc-442f-9cdb-d12ce5eb51e3" providerId="ADAL" clId="{3C6F5017-4635-4DBA-B95F-2258C0A64524}" dt="2023-11-20T15:39:46.079" v="546" actId="20577"/>
          <ac:spMkLst>
            <pc:docMk/>
            <pc:sldMk cId="3894909085" sldId="283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3C6F5017-4635-4DBA-B95F-2258C0A64524}" dt="2023-11-20T15:57:02.597" v="1382" actId="20577"/>
        <pc:sldMkLst>
          <pc:docMk/>
          <pc:sldMk cId="3481654041" sldId="286"/>
        </pc:sldMkLst>
        <pc:spChg chg="mod">
          <ac:chgData name="Zoran M. Rakićević" userId="e16aa9f1-ddcc-442f-9cdb-d12ce5eb51e3" providerId="ADAL" clId="{3C6F5017-4635-4DBA-B95F-2258C0A64524}" dt="2023-11-20T15:57:02.597" v="1382" actId="20577"/>
          <ac:spMkLst>
            <pc:docMk/>
            <pc:sldMk cId="3481654041" sldId="286"/>
            <ac:spMk id="2" creationId="{00000000-0000-0000-0000-000000000000}"/>
          </ac:spMkLst>
        </pc:spChg>
      </pc:sldChg>
      <pc:sldChg chg="modSp new mod">
        <pc:chgData name="Zoran M. Rakićević" userId="e16aa9f1-ddcc-442f-9cdb-d12ce5eb51e3" providerId="ADAL" clId="{3C6F5017-4635-4DBA-B95F-2258C0A64524}" dt="2023-11-20T16:13:31.354" v="2028" actId="20577"/>
        <pc:sldMkLst>
          <pc:docMk/>
          <pc:sldMk cId="1695802422" sldId="288"/>
        </pc:sldMkLst>
        <pc:spChg chg="mod">
          <ac:chgData name="Zoran M. Rakićević" userId="e16aa9f1-ddcc-442f-9cdb-d12ce5eb51e3" providerId="ADAL" clId="{3C6F5017-4635-4DBA-B95F-2258C0A64524}" dt="2023-11-20T16:13:31.354" v="2028" actId="20577"/>
          <ac:spMkLst>
            <pc:docMk/>
            <pc:sldMk cId="1695802422" sldId="288"/>
            <ac:spMk id="2" creationId="{852DF6BF-437F-95BD-670E-A1041605F58F}"/>
          </ac:spMkLst>
        </pc:spChg>
        <pc:spChg chg="mod">
          <ac:chgData name="Zoran M. Rakićević" userId="e16aa9f1-ddcc-442f-9cdb-d12ce5eb51e3" providerId="ADAL" clId="{3C6F5017-4635-4DBA-B95F-2258C0A64524}" dt="2023-11-20T15:39:19.706" v="538" actId="404"/>
          <ac:spMkLst>
            <pc:docMk/>
            <pc:sldMk cId="1695802422" sldId="288"/>
            <ac:spMk id="3" creationId="{D61C1F3E-7D57-3CE7-89FC-D19C6393D6F8}"/>
          </ac:spMkLst>
        </pc:spChg>
      </pc:sldChg>
      <pc:sldChg chg="addSp delSp modSp new mod setBg">
        <pc:chgData name="Zoran M. Rakićević" userId="e16aa9f1-ddcc-442f-9cdb-d12ce5eb51e3" providerId="ADAL" clId="{3C6F5017-4635-4DBA-B95F-2258C0A64524}" dt="2023-11-20T16:08:33.106" v="1835" actId="1076"/>
        <pc:sldMkLst>
          <pc:docMk/>
          <pc:sldMk cId="810403201" sldId="289"/>
        </pc:sldMkLst>
        <pc:spChg chg="mod ord">
          <ac:chgData name="Zoran M. Rakićević" userId="e16aa9f1-ddcc-442f-9cdb-d12ce5eb51e3" providerId="ADAL" clId="{3C6F5017-4635-4DBA-B95F-2258C0A64524}" dt="2023-11-20T16:08:31.037" v="1834" actId="14100"/>
          <ac:spMkLst>
            <pc:docMk/>
            <pc:sldMk cId="810403201" sldId="289"/>
            <ac:spMk id="2" creationId="{255B7A70-E048-DD86-1445-01090B3C952D}"/>
          </ac:spMkLst>
        </pc:spChg>
        <pc:spChg chg="mod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3" creationId="{FD3EFB7D-B632-34C1-DE97-68B47DC2DBE8}"/>
          </ac:spMkLst>
        </pc:spChg>
        <pc:spChg chg="mod ord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4" creationId="{A8950BFD-C67F-3127-23D3-E7EF3B32A58B}"/>
          </ac:spMkLst>
        </pc:spChg>
        <pc:spChg chg="add del">
          <ac:chgData name="Zoran M. Rakićević" userId="e16aa9f1-ddcc-442f-9cdb-d12ce5eb51e3" providerId="ADAL" clId="{3C6F5017-4635-4DBA-B95F-2258C0A64524}" dt="2023-11-20T16:06:15.078" v="1769" actId="478"/>
          <ac:spMkLst>
            <pc:docMk/>
            <pc:sldMk cId="810403201" sldId="289"/>
            <ac:spMk id="6" creationId="{566ECCA3-CE84-339F-8CC5-F41E12E468E1}"/>
          </ac:spMkLst>
        </pc:spChg>
        <pc:spChg chg="add del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13" creationId="{327D73B4-9F5C-4A64-A179-51B9500CB8B5}"/>
          </ac:spMkLst>
        </pc:spChg>
        <pc:spChg chg="add del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15" creationId="{C1F06963-6374-4B48-844F-071A9BAAAE02}"/>
          </ac:spMkLst>
        </pc:spChg>
        <pc:spChg chg="add del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17" creationId="{6CB927A4-E432-4310-9CD5-E89FF5063179}"/>
          </ac:spMkLst>
        </pc:spChg>
        <pc:spChg chg="add del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19" creationId="{1453BF6C-B012-48B7-B4E8-6D7AC7C27D02}"/>
          </ac:spMkLst>
        </pc:spChg>
        <pc:spChg chg="add del">
          <ac:chgData name="Zoran M. Rakićević" userId="e16aa9f1-ddcc-442f-9cdb-d12ce5eb51e3" providerId="ADAL" clId="{3C6F5017-4635-4DBA-B95F-2258C0A64524}" dt="2023-11-20T16:07:11.484" v="1775" actId="26606"/>
          <ac:spMkLst>
            <pc:docMk/>
            <pc:sldMk cId="810403201" sldId="289"/>
            <ac:spMk id="21" creationId="{E3020543-B24B-4EC4-8FFC-8DD88EEA91A8}"/>
          </ac:spMkLst>
        </pc:spChg>
        <pc:picChg chg="add mod modCrop">
          <ac:chgData name="Zoran M. Rakićević" userId="e16aa9f1-ddcc-442f-9cdb-d12ce5eb51e3" providerId="ADAL" clId="{3C6F5017-4635-4DBA-B95F-2258C0A64524}" dt="2023-11-20T16:08:33.106" v="1835" actId="1076"/>
          <ac:picMkLst>
            <pc:docMk/>
            <pc:sldMk cId="810403201" sldId="289"/>
            <ac:picMk id="8" creationId="{EEDE8E3F-CDE3-68B8-05CD-FB94680DA0EF}"/>
          </ac:picMkLst>
        </pc:picChg>
        <pc:cxnChg chg="add del">
          <ac:chgData name="Zoran M. Rakićević" userId="e16aa9f1-ddcc-442f-9cdb-d12ce5eb51e3" providerId="ADAL" clId="{3C6F5017-4635-4DBA-B95F-2258C0A64524}" dt="2023-11-20T16:07:11.484" v="1775" actId="26606"/>
          <ac:cxnSpMkLst>
            <pc:docMk/>
            <pc:sldMk cId="810403201" sldId="289"/>
            <ac:cxnSpMk id="23" creationId="{C49DA8F6-BCC1-4447-B54C-57856834B9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gnjen.andjelic@fon.bg.ac.rs" TargetMode="External"/><Relationship Id="rId2" Type="http://schemas.openxmlformats.org/officeDocument/2006/relationships/hyperlink" Target="mailto:zoran.rakicevic@fon.bg.ac.r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3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FD9F3-D943-76BC-0259-A9B2EE8DB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Проф. др</a:t>
            </a:r>
            <a:r>
              <a:rPr kumimoji="0" lang="sr-Latn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sr-Cyrl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Зоран Ракићевић</a:t>
            </a:r>
            <a:endParaRPr kumimoji="0" lang="x-none" sz="2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Консултације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понедељак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17:00-18:00</a:t>
            </a:r>
            <a:r>
              <a:rPr kumimoji="0" lang="sr-Latn-C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</a:t>
            </a:r>
            <a:br>
              <a:rPr kumimoji="0" lang="sr-Latn-C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канцеларија</a:t>
            </a:r>
            <a:r>
              <a:rPr kumimoji="0" lang="sr-Latn-C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 </a:t>
            </a:r>
            <a:r>
              <a:rPr lang="en-US" sz="2000" b="1" dirty="0">
                <a:solidFill>
                  <a:prstClr val="black"/>
                </a:solidFill>
              </a:rPr>
              <a:t>107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Е-</a:t>
            </a:r>
            <a:r>
              <a:rPr kumimoji="0" lang="sr-Cyrl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маил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hlinkClick r:id="rId2"/>
              </a:rPr>
              <a:t>zoran.rakicevic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hlinkClick r:id="rId2"/>
              </a:rPr>
              <a:t>@fon.bg.ac.rs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Latn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MSc </a:t>
            </a:r>
            <a:r>
              <a:rPr kumimoji="0" lang="sr-Cyrl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Огњен Анђелић</a:t>
            </a:r>
            <a:endParaRPr kumimoji="0" lang="x-none" sz="2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Консултације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lang="sr-Cyrl-RS" sz="2000" dirty="0">
                <a:solidFill>
                  <a:prstClr val="black"/>
                </a:solidFill>
              </a:rPr>
              <a:t> понедељак 15:00-16:00; Петак 12:30-14:30 (уз претходну најаву)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канцеларија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107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lang="sr-Cyrl-RS" sz="2000" dirty="0">
                <a:solidFill>
                  <a:prstClr val="black"/>
                </a:solidFill>
              </a:rPr>
              <a:t>Е-</a:t>
            </a:r>
            <a:r>
              <a:rPr lang="sr-Cyrl-RS" sz="2000" dirty="0" err="1">
                <a:solidFill>
                  <a:prstClr val="black"/>
                </a:solidFill>
              </a:rPr>
              <a:t>маил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ognjen.andjelic@fon.bg.ac.rs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sr-Cyrl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B02468-27FD-4DFA-EEF8-1EA7B7569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0390-E4E3-1B27-5FF3-01C092C61C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75073"/>
            <a:ext cx="10735734" cy="639619"/>
          </a:xfrm>
        </p:spPr>
        <p:txBody>
          <a:bodyPr/>
          <a:lstStyle/>
          <a:p>
            <a:r>
              <a:rPr lang="sr-Cyrl-RS" sz="3200" dirty="0"/>
              <a:t>Управљање малим и средњим предузећима</a:t>
            </a:r>
            <a:endParaRPr lang="en-GB" sz="3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r-Cyrl-RS" sz="2000" b="1" dirty="0"/>
              <a:t>Студијски програм: Менаџмент људских ресурса</a:t>
            </a:r>
          </a:p>
          <a:p>
            <a:r>
              <a:rPr lang="sr-Cyrl-RS" sz="2000" dirty="0"/>
              <a:t>Студијски модул: </a:t>
            </a:r>
            <a:r>
              <a:rPr lang="ru-RU" sz="2000" dirty="0"/>
              <a:t>Предузетништво и развој људских ресурса</a:t>
            </a:r>
          </a:p>
          <a:p>
            <a:r>
              <a:rPr lang="ru-RU" sz="2000"/>
              <a:t>Катедра за управљање производњом и пружањем услуга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735734" cy="639619"/>
          </a:xfrm>
        </p:spPr>
        <p:txBody>
          <a:bodyPr/>
          <a:lstStyle/>
          <a:p>
            <a:r>
              <a:rPr lang="sr-Cyrl-RS" sz="3200" dirty="0"/>
              <a:t>Управљање малим и средњим предузећима</a:t>
            </a:r>
            <a:endParaRPr lang="en-GB" sz="3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r-Cyrl-RS" sz="2000" b="1" dirty="0"/>
              <a:t>Студијски програм: Менаџмент људских ресурса</a:t>
            </a:r>
          </a:p>
          <a:p>
            <a:r>
              <a:rPr lang="sr-Cyrl-RS" sz="2000" dirty="0"/>
              <a:t>Студијски модул: </a:t>
            </a:r>
            <a:r>
              <a:rPr lang="ru-RU" sz="2000" dirty="0"/>
              <a:t>Предузетништво и развој људских ресурса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800" b="1" dirty="0"/>
              <a:t>Упознавање студената са: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Специфичностима МСП, теоријом и праксом управљања у МСП;</a:t>
            </a:r>
            <a:r>
              <a:rPr lang="sr-Cyrl-CS" sz="2200" dirty="0">
                <a:solidFill>
                  <a:schemeClr val="tx1"/>
                </a:solidFill>
              </a:rPr>
              <a:t> </a:t>
            </a:r>
            <a:endParaRPr lang="sr-Cyrl-RS" sz="2200" dirty="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Процесима, функцијама и ресурсима у МСП; 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Сектором МСП, и истраживањима стања, проблема и потребама МСП;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200" dirty="0">
                <a:solidFill>
                  <a:schemeClr val="tx1"/>
                </a:solidFill>
              </a:rPr>
              <a:t>Програмима подршке управљању МСП и пројектовањем усаглашених активности подршке МСП;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0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000" b="1" dirty="0"/>
              <a:t>Студент стиче знања и компетенције из области: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Специфичности у</a:t>
            </a:r>
            <a:r>
              <a:rPr lang="ru-RU" sz="2000" dirty="0">
                <a:solidFill>
                  <a:schemeClr val="tx1"/>
                </a:solidFill>
              </a:rPr>
              <a:t>прављања процесима и функцијама у малим и средњим предузећима;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Критичке анализе стања, проблема и потреба МСП за подршком у пословању и управљању;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Креирања сложених модела подршке МСП;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Самосталног планирања и реализовања научних истраживања у предметном домену.</a:t>
            </a:r>
            <a:endParaRPr lang="sr-Cyrl-R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Исходи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5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Cyrl-RS" sz="2600" b="1" u="sng" dirty="0"/>
              <a:t>Менторски рад</a:t>
            </a:r>
            <a:r>
              <a:rPr lang="sr-Cyrl-RS" sz="2600" dirty="0"/>
              <a:t>: </a:t>
            </a:r>
          </a:p>
          <a:p>
            <a:pPr lvl="1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Истраживање различитих теоријских и практичних концепата у домену:</a:t>
            </a:r>
          </a:p>
          <a:p>
            <a:pPr lvl="2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Управљања МСП, </a:t>
            </a:r>
          </a:p>
          <a:p>
            <a:pPr lvl="2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Ресурса у МСП,  </a:t>
            </a:r>
          </a:p>
          <a:p>
            <a:pPr lvl="2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Пословних операција и функција у МСП, </a:t>
            </a:r>
          </a:p>
          <a:p>
            <a:pPr lvl="2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1"/>
                </a:solidFill>
              </a:rPr>
              <a:t>Подршке пословању МСП;</a:t>
            </a:r>
          </a:p>
          <a:p>
            <a:pPr lvl="1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Идентификација истраживачких тема за студентске радове из наведеног домена.</a:t>
            </a:r>
          </a:p>
          <a:p>
            <a:pPr algn="just"/>
            <a:endParaRPr lang="sr-Cyrl-RS" sz="2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5B7A70-E048-DD86-1445-01090B3C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75874"/>
            <a:ext cx="7896514" cy="4613777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Ракићевић, З. (2023). </a:t>
            </a:r>
            <a:r>
              <a:rPr lang="ru-RU" sz="2400" i="1" dirty="0">
                <a:solidFill>
                  <a:schemeClr val="tx1"/>
                </a:solidFill>
              </a:rPr>
              <a:t>Подршка управљању малим и средњим предузећима.</a:t>
            </a:r>
            <a:r>
              <a:rPr lang="ru-RU" sz="2400" dirty="0">
                <a:solidFill>
                  <a:schemeClr val="tx1"/>
                </a:solidFill>
              </a:rPr>
              <a:t> Задужбина Андрејевић, Београд</a:t>
            </a:r>
            <a:endParaRPr lang="sr-Cyrl-RS" sz="2400" dirty="0">
              <a:solidFill>
                <a:schemeClr val="tx1"/>
              </a:solidFill>
            </a:endParaRP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EFB7D-B632-34C1-DE97-68B47DC2D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Литература</a:t>
            </a:r>
            <a:endParaRPr lang="sr-Lat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50BFD-C67F-3127-23D3-E7EF3B32A5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book with text on it&#10;&#10;Description automatically generated">
            <a:extLst>
              <a:ext uri="{FF2B5EF4-FFF2-40B4-BE49-F238E27FC236}">
                <a16:creationId xmlns:a16="http://schemas.microsoft.com/office/drawing/2014/main" id="{EEDE8E3F-CDE3-68B8-05CD-FB94680DA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5078" r="26928" b="7309"/>
          <a:stretch/>
        </p:blipFill>
        <p:spPr>
          <a:xfrm>
            <a:off x="8797228" y="1570179"/>
            <a:ext cx="3009536" cy="41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sr-Latn-RS" sz="26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Cyrl-RS" sz="2600" dirty="0">
                <a:solidFill>
                  <a:schemeClr val="tx1"/>
                </a:solidFill>
              </a:rPr>
              <a:t>Семинарски рад – писани део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Cyrl-RS" sz="2600" dirty="0">
                <a:solidFill>
                  <a:schemeClr val="tx1"/>
                </a:solidFill>
              </a:rPr>
              <a:t>Семинарски рад – усмена </a:t>
            </a:r>
            <a:r>
              <a:rPr lang="sr-Cyrl-RS" sz="2600">
                <a:solidFill>
                  <a:schemeClr val="tx1"/>
                </a:solidFill>
              </a:rPr>
              <a:t>одбрана рада</a:t>
            </a:r>
            <a:endParaRPr lang="sr-Cyrl-RS" sz="26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sr-Latn-RS" sz="2600" dirty="0">
              <a:solidFill>
                <a:schemeClr val="tx1"/>
              </a:solidFill>
            </a:endParaRPr>
          </a:p>
          <a:p>
            <a:pPr algn="just"/>
            <a:endParaRPr lang="sr-Cyrl-RS" sz="2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Обавезе студената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DF6BF-437F-95BD-670E-A1041605F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1800" dirty="0" err="1"/>
              <a:t>Мала</a:t>
            </a:r>
            <a:r>
              <a:rPr lang="sr-Latn-CS" sz="1800" dirty="0"/>
              <a:t> и </a:t>
            </a:r>
            <a:r>
              <a:rPr lang="sr-Latn-CS" sz="1800" dirty="0" err="1"/>
              <a:t>средња</a:t>
            </a:r>
            <a:r>
              <a:rPr lang="sr-Latn-CS" sz="1800" dirty="0"/>
              <a:t> </a:t>
            </a:r>
            <a:r>
              <a:rPr lang="sr-Latn-CS" sz="1800" dirty="0" err="1"/>
              <a:t>предузећа</a:t>
            </a:r>
            <a:r>
              <a:rPr lang="sr-Latn-CS" sz="1800" dirty="0"/>
              <a:t> и </a:t>
            </a:r>
            <a:r>
              <a:rPr lang="sr-Latn-CS" sz="1800" dirty="0" err="1"/>
              <a:t>Индустрија</a:t>
            </a:r>
            <a:r>
              <a:rPr lang="sr-Latn-CS" sz="1800" dirty="0"/>
              <a:t> 4.0; 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1800" dirty="0" err="1"/>
              <a:t>Утицај</a:t>
            </a:r>
            <a:r>
              <a:rPr lang="sr-Latn-CS" sz="1800" dirty="0"/>
              <a:t> </a:t>
            </a:r>
            <a:r>
              <a:rPr lang="sr-Latn-CS" sz="1800" dirty="0" err="1"/>
              <a:t>пандемије</a:t>
            </a:r>
            <a:r>
              <a:rPr lang="sr-Latn-CS" sz="1800" dirty="0"/>
              <a:t> </a:t>
            </a:r>
            <a:r>
              <a:rPr lang="en-US" sz="1800" dirty="0"/>
              <a:t>COVID</a:t>
            </a:r>
            <a:r>
              <a:rPr lang="sr-Latn-CS" sz="1800" dirty="0"/>
              <a:t>-19 </a:t>
            </a:r>
            <a:r>
              <a:rPr lang="sr-Latn-CS" sz="1800" dirty="0" err="1"/>
              <a:t>на</a:t>
            </a:r>
            <a:r>
              <a:rPr lang="sr-Latn-CS" sz="1800" dirty="0"/>
              <a:t> </a:t>
            </a:r>
            <a:r>
              <a:rPr lang="sr-Latn-CS" sz="1800" dirty="0" err="1"/>
              <a:t>пословање</a:t>
            </a:r>
            <a:r>
              <a:rPr lang="sr-Latn-CS" sz="1800" dirty="0"/>
              <a:t> </a:t>
            </a:r>
            <a:r>
              <a:rPr lang="sr-Latn-CS" sz="1800" dirty="0" err="1"/>
              <a:t>малих</a:t>
            </a:r>
            <a:r>
              <a:rPr lang="sr-Latn-CS" sz="1800" dirty="0"/>
              <a:t> и </a:t>
            </a:r>
            <a:r>
              <a:rPr lang="sr-Latn-CS" sz="1800" dirty="0" err="1"/>
              <a:t>средњих</a:t>
            </a:r>
            <a:r>
              <a:rPr lang="sr-Latn-CS" sz="1800" dirty="0"/>
              <a:t> </a:t>
            </a:r>
            <a:r>
              <a:rPr lang="sr-Latn-CS" sz="1800" dirty="0" err="1"/>
              <a:t>предузећа</a:t>
            </a:r>
            <a:r>
              <a:rPr lang="sr-Latn-CS" sz="1800" dirty="0"/>
              <a:t>; 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1800" dirty="0" err="1"/>
              <a:t>Подршка</a:t>
            </a:r>
            <a:r>
              <a:rPr lang="sr-Latn-CS" sz="1800" dirty="0"/>
              <a:t> </a:t>
            </a:r>
            <a:r>
              <a:rPr lang="sr-Latn-CS" sz="1800" dirty="0" err="1"/>
              <a:t>малим</a:t>
            </a:r>
            <a:r>
              <a:rPr lang="sr-Latn-CS" sz="1800" dirty="0"/>
              <a:t> и </a:t>
            </a:r>
            <a:r>
              <a:rPr lang="sr-Latn-CS" sz="1800" dirty="0" err="1"/>
              <a:t>средњим</a:t>
            </a:r>
            <a:r>
              <a:rPr lang="sr-Latn-CS" sz="1800" dirty="0"/>
              <a:t> </a:t>
            </a:r>
            <a:r>
              <a:rPr lang="sr-Latn-CS" sz="1800" dirty="0" err="1"/>
              <a:t>предузећима</a:t>
            </a:r>
            <a:r>
              <a:rPr lang="sr-Latn-CS" sz="1800" dirty="0"/>
              <a:t> у </a:t>
            </a:r>
            <a:r>
              <a:rPr lang="sr-Latn-CS" sz="1800" dirty="0" err="1"/>
              <a:t>условима</a:t>
            </a:r>
            <a:r>
              <a:rPr lang="sr-Latn-CS" sz="1800" dirty="0"/>
              <a:t> </a:t>
            </a:r>
            <a:r>
              <a:rPr lang="sr-Latn-CS" sz="1800" dirty="0" err="1"/>
              <a:t>пандемије</a:t>
            </a:r>
            <a:r>
              <a:rPr lang="sr-Latn-CS" sz="1800" dirty="0"/>
              <a:t> </a:t>
            </a:r>
            <a:r>
              <a:rPr lang="en-US" sz="1800" dirty="0"/>
              <a:t>COVID</a:t>
            </a:r>
            <a:r>
              <a:rPr lang="sr-Latn-CS" sz="1800" dirty="0"/>
              <a:t>-19;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Модели приходовања предузетничких подухвата и малих и средњих предузећа</a:t>
            </a:r>
            <a:r>
              <a:rPr lang="en-GB" sz="18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1800" dirty="0" err="1"/>
              <a:t>Леан</a:t>
            </a:r>
            <a:r>
              <a:rPr lang="sr-Latn-CS" sz="1800" dirty="0"/>
              <a:t> </a:t>
            </a:r>
            <a:r>
              <a:rPr lang="sr-Latn-CS" sz="1800" dirty="0" err="1"/>
              <a:t>приступ</a:t>
            </a:r>
            <a:r>
              <a:rPr lang="sr-Latn-CS" sz="1800" dirty="0"/>
              <a:t> у </a:t>
            </a:r>
            <a:r>
              <a:rPr lang="sr-Latn-CS" sz="1800" dirty="0" err="1"/>
              <a:t>покретању</a:t>
            </a:r>
            <a:r>
              <a:rPr lang="sr-Latn-CS" sz="1800" dirty="0"/>
              <a:t> </a:t>
            </a:r>
            <a:r>
              <a:rPr lang="sr-Latn-CS" sz="1800" dirty="0" err="1"/>
              <a:t>предузетничких</a:t>
            </a:r>
            <a:r>
              <a:rPr lang="sr-Latn-CS" sz="1800" dirty="0"/>
              <a:t> </a:t>
            </a:r>
            <a:r>
              <a:rPr lang="sr-Latn-CS" sz="1800" dirty="0" err="1"/>
              <a:t>подухвата</a:t>
            </a:r>
            <a:r>
              <a:rPr lang="sr-Latn-CS" sz="1800" dirty="0"/>
              <a:t>; 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Утицајни фактори за одабир локације пословања малог бизниса;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1800" dirty="0" err="1"/>
              <a:t>Интерно</a:t>
            </a:r>
            <a:r>
              <a:rPr lang="sr-Latn-CS" sz="1800" dirty="0"/>
              <a:t> </a:t>
            </a:r>
            <a:r>
              <a:rPr lang="sr-Latn-CS" sz="1800" dirty="0" err="1"/>
              <a:t>предузетништво</a:t>
            </a:r>
            <a:r>
              <a:rPr lang="sr-Latn-CS" sz="1800" dirty="0"/>
              <a:t> у </a:t>
            </a:r>
            <a:r>
              <a:rPr lang="sr-Cyrl-RS" sz="1800" dirty="0"/>
              <a:t>МСП</a:t>
            </a:r>
            <a:r>
              <a:rPr lang="sr-Latn-CS" sz="1800" dirty="0"/>
              <a:t>; </a:t>
            </a:r>
            <a:endParaRPr lang="sr-Cyrl-R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Значај умрежавања МСП (мреже, задруге, кластери);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Управљање породичним бизнисом;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Изазови дигиталне трансформације МСП</a:t>
            </a:r>
            <a:r>
              <a:rPr lang="en-US" sz="1800" dirty="0"/>
              <a:t>; </a:t>
            </a:r>
            <a:endParaRPr lang="sr-Cyrl-R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…и друге теме по избору студента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1C1F3E-7D57-3CE7-89FC-D19C6393D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000" dirty="0"/>
              <a:t>Примери истраживачких тема</a:t>
            </a:r>
            <a:endParaRPr lang="sr-Latn-R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2DB5C-2731-DD34-933D-3B2D6B6F75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0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Истраживање специфичности сектора МСП;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dirty="0"/>
              <a:t>Развој компетенција усмерених ка МСП и развоју менаџерске каријере - Управљање и вођење МСП;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dirty="0"/>
              <a:t>Развој компетенција за рад у институцијама и организацијама које пружају подршку МСП;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dirty="0"/>
              <a:t>Развој компетенција за истраживање </a:t>
            </a:r>
            <a:r>
              <a:rPr lang="sr-Cyrl-RS"/>
              <a:t>у предметном домену.</a:t>
            </a:r>
            <a:endParaRPr lang="sr-Cyrl-R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Користи за студенте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5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421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Montserrat Medium</vt:lpstr>
      <vt:lpstr>Montserrat SemiBold</vt:lpstr>
      <vt:lpstr>Wingdings 3</vt:lpstr>
      <vt:lpstr>Office Theme</vt:lpstr>
      <vt:lpstr>PowerPoint Presentation</vt:lpstr>
      <vt:lpstr>Управљање малим и средњим предузећима</vt:lpstr>
      <vt:lpstr>Циљ предмета</vt:lpstr>
      <vt:lpstr>Исходи предмета</vt:lpstr>
      <vt:lpstr>Настава</vt:lpstr>
      <vt:lpstr>Литература</vt:lpstr>
      <vt:lpstr>Обавезе студената</vt:lpstr>
      <vt:lpstr>Примери истраживачких тема</vt:lpstr>
      <vt:lpstr>Користи за студенте</vt:lpstr>
      <vt:lpstr>Наставници и сарадници</vt:lpstr>
      <vt:lpstr>Управљање малим и средњим предузећима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Zoran M. Rakićević</cp:lastModifiedBy>
  <cp:revision>47</cp:revision>
  <dcterms:created xsi:type="dcterms:W3CDTF">2022-10-16T13:21:43Z</dcterms:created>
  <dcterms:modified xsi:type="dcterms:W3CDTF">2024-11-26T15:27:10Z</dcterms:modified>
</cp:coreProperties>
</file>