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88" r:id="rId4"/>
    <p:sldId id="284" r:id="rId5"/>
    <p:sldId id="270" r:id="rId6"/>
    <p:sldId id="271" r:id="rId7"/>
    <p:sldId id="289" r:id="rId8"/>
    <p:sldId id="291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88"/>
            <p14:sldId id="284"/>
            <p14:sldId id="270"/>
            <p14:sldId id="271"/>
            <p14:sldId id="289"/>
            <p14:sldId id="291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F583C-A710-C761-9DFD-F3D225061C01}" v="60" dt="2024-11-26T13:56:16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ran M. Rakićević" userId="e16aa9f1-ddcc-442f-9cdb-d12ce5eb51e3" providerId="ADAL" clId="{02B37ED9-8F3E-4672-AF59-29A32CF1D0B4}"/>
    <pc:docChg chg="undo custSel addSld delSld modSld modSection">
      <pc:chgData name="Zoran M. Rakićević" userId="e16aa9f1-ddcc-442f-9cdb-d12ce5eb51e3" providerId="ADAL" clId="{02B37ED9-8F3E-4672-AF59-29A32CF1D0B4}" dt="2023-11-17T12:34:32.178" v="811" actId="27636"/>
      <pc:docMkLst>
        <pc:docMk/>
      </pc:docMkLst>
      <pc:sldChg chg="addSp modSp mod">
        <pc:chgData name="Zoran M. Rakićević" userId="e16aa9f1-ddcc-442f-9cdb-d12ce5eb51e3" providerId="ADAL" clId="{02B37ED9-8F3E-4672-AF59-29A32CF1D0B4}" dt="2023-11-17T12:34:32.178" v="811" actId="27636"/>
        <pc:sldMkLst>
          <pc:docMk/>
          <pc:sldMk cId="3398640866" sldId="271"/>
        </pc:sldMkLst>
        <pc:spChg chg="mod">
          <ac:chgData name="Zoran M. Rakićević" userId="e16aa9f1-ddcc-442f-9cdb-d12ce5eb51e3" providerId="ADAL" clId="{02B37ED9-8F3E-4672-AF59-29A32CF1D0B4}" dt="2023-11-17T12:34:32.178" v="811" actId="27636"/>
          <ac:spMkLst>
            <pc:docMk/>
            <pc:sldMk cId="3398640866" sldId="271"/>
            <ac:spMk id="2" creationId="{00000000-0000-0000-0000-000000000000}"/>
          </ac:spMkLst>
        </pc:spChg>
        <pc:picChg chg="add mod">
          <ac:chgData name="Zoran M. Rakićević" userId="e16aa9f1-ddcc-442f-9cdb-d12ce5eb51e3" providerId="ADAL" clId="{02B37ED9-8F3E-4672-AF59-29A32CF1D0B4}" dt="2023-11-16T14:55:02.550" v="13"/>
          <ac:picMkLst>
            <pc:docMk/>
            <pc:sldMk cId="3398640866" sldId="271"/>
            <ac:picMk id="5" creationId="{11B7AA8A-FACA-4553-3947-95465F417C95}"/>
          </ac:picMkLst>
        </pc:picChg>
      </pc:sldChg>
      <pc:sldChg chg="modSp mod">
        <pc:chgData name="Zoran M. Rakićević" userId="e16aa9f1-ddcc-442f-9cdb-d12ce5eb51e3" providerId="ADAL" clId="{02B37ED9-8F3E-4672-AF59-29A32CF1D0B4}" dt="2023-11-17T12:32:38.130" v="676" actId="1035"/>
        <pc:sldMkLst>
          <pc:docMk/>
          <pc:sldMk cId="0" sldId="283"/>
        </pc:sldMkLst>
        <pc:spChg chg="mod">
          <ac:chgData name="Zoran M. Rakićević" userId="e16aa9f1-ddcc-442f-9cdb-d12ce5eb51e3" providerId="ADAL" clId="{02B37ED9-8F3E-4672-AF59-29A32CF1D0B4}" dt="2023-11-17T12:04:02.474" v="98" actId="1036"/>
          <ac:spMkLst>
            <pc:docMk/>
            <pc:sldMk cId="0" sldId="283"/>
            <ac:spMk id="2" creationId="{00000000-0000-0000-0000-000000000000}"/>
          </ac:spMkLst>
        </pc:spChg>
        <pc:spChg chg="mod">
          <ac:chgData name="Zoran M. Rakićević" userId="e16aa9f1-ddcc-442f-9cdb-d12ce5eb51e3" providerId="ADAL" clId="{02B37ED9-8F3E-4672-AF59-29A32CF1D0B4}" dt="2023-11-17T12:32:38.130" v="676" actId="1035"/>
          <ac:spMkLst>
            <pc:docMk/>
            <pc:sldMk cId="0" sldId="283"/>
            <ac:spMk id="7" creationId="{00000000-0000-0000-0000-000000000000}"/>
          </ac:spMkLst>
        </pc:spChg>
      </pc:sldChg>
      <pc:sldChg chg="modSp mod">
        <pc:chgData name="Zoran M. Rakićević" userId="e16aa9f1-ddcc-442f-9cdb-d12ce5eb51e3" providerId="ADAL" clId="{02B37ED9-8F3E-4672-AF59-29A32CF1D0B4}" dt="2023-11-17T12:33:51.172" v="793" actId="20577"/>
        <pc:sldMkLst>
          <pc:docMk/>
          <pc:sldMk cId="586663057" sldId="284"/>
        </pc:sldMkLst>
        <pc:spChg chg="mod">
          <ac:chgData name="Zoran M. Rakićević" userId="e16aa9f1-ddcc-442f-9cdb-d12ce5eb51e3" providerId="ADAL" clId="{02B37ED9-8F3E-4672-AF59-29A32CF1D0B4}" dt="2023-11-17T12:33:51.172" v="793" actId="20577"/>
          <ac:spMkLst>
            <pc:docMk/>
            <pc:sldMk cId="586663057" sldId="284"/>
            <ac:spMk id="2" creationId="{00000000-0000-0000-0000-000000000000}"/>
          </ac:spMkLst>
        </pc:spChg>
      </pc:sldChg>
      <pc:sldChg chg="del">
        <pc:chgData name="Zoran M. Rakićević" userId="e16aa9f1-ddcc-442f-9cdb-d12ce5eb51e3" providerId="ADAL" clId="{02B37ED9-8F3E-4672-AF59-29A32CF1D0B4}" dt="2023-11-17T12:03:43.575" v="83" actId="47"/>
        <pc:sldMkLst>
          <pc:docMk/>
          <pc:sldMk cId="2788452008" sldId="287"/>
        </pc:sldMkLst>
      </pc:sldChg>
      <pc:sldChg chg="modSp add mod">
        <pc:chgData name="Zoran M. Rakićević" userId="e16aa9f1-ddcc-442f-9cdb-d12ce5eb51e3" providerId="ADAL" clId="{02B37ED9-8F3E-4672-AF59-29A32CF1D0B4}" dt="2023-11-17T12:32:23.896" v="660" actId="20577"/>
        <pc:sldMkLst>
          <pc:docMk/>
          <pc:sldMk cId="2875064738" sldId="289"/>
        </pc:sldMkLst>
        <pc:spChg chg="mod">
          <ac:chgData name="Zoran M. Rakićević" userId="e16aa9f1-ddcc-442f-9cdb-d12ce5eb51e3" providerId="ADAL" clId="{02B37ED9-8F3E-4672-AF59-29A32CF1D0B4}" dt="2023-11-17T12:32:23.896" v="660" actId="20577"/>
          <ac:spMkLst>
            <pc:docMk/>
            <pc:sldMk cId="2875064738" sldId="289"/>
            <ac:spMk id="2" creationId="{00000000-0000-0000-0000-000000000000}"/>
          </ac:spMkLst>
        </pc:spChg>
        <pc:spChg chg="mod">
          <ac:chgData name="Zoran M. Rakićević" userId="e16aa9f1-ddcc-442f-9cdb-d12ce5eb51e3" providerId="ADAL" clId="{02B37ED9-8F3E-4672-AF59-29A32CF1D0B4}" dt="2023-11-17T12:27:51.242" v="174" actId="20577"/>
          <ac:spMkLst>
            <pc:docMk/>
            <pc:sldMk cId="2875064738" sldId="289"/>
            <ac:spMk id="3" creationId="{00000000-0000-0000-0000-000000000000}"/>
          </ac:spMkLst>
        </pc:spChg>
      </pc:sldChg>
      <pc:sldChg chg="add del">
        <pc:chgData name="Zoran M. Rakićević" userId="e16aa9f1-ddcc-442f-9cdb-d12ce5eb51e3" providerId="ADAL" clId="{02B37ED9-8F3E-4672-AF59-29A32CF1D0B4}" dt="2023-11-17T12:27:35.912" v="123" actId="47"/>
        <pc:sldMkLst>
          <pc:docMk/>
          <pc:sldMk cId="3914841031" sldId="289"/>
        </pc:sldMkLst>
      </pc:sldChg>
    </pc:docChg>
  </pc:docChgLst>
  <pc:docChgLst>
    <pc:chgData name="Zoran M. Rakićević" userId="e16aa9f1-ddcc-442f-9cdb-d12ce5eb51e3" providerId="ADAL" clId="{E99A1CDE-25BF-48BC-B687-8064726F6FF7}"/>
    <pc:docChg chg="addSld delSld modSld modSection">
      <pc:chgData name="Zoran M. Rakićević" userId="e16aa9f1-ddcc-442f-9cdb-d12ce5eb51e3" providerId="ADAL" clId="{E99A1CDE-25BF-48BC-B687-8064726F6FF7}" dt="2024-11-26T13:05:50.187" v="95" actId="47"/>
      <pc:docMkLst>
        <pc:docMk/>
      </pc:docMkLst>
      <pc:sldChg chg="modSp mod">
        <pc:chgData name="Zoran M. Rakićević" userId="e16aa9f1-ddcc-442f-9cdb-d12ce5eb51e3" providerId="ADAL" clId="{E99A1CDE-25BF-48BC-B687-8064726F6FF7}" dt="2024-11-26T13:03:40.669" v="8" actId="114"/>
        <pc:sldMkLst>
          <pc:docMk/>
          <pc:sldMk cId="2516735847" sldId="270"/>
        </pc:sldMkLst>
        <pc:spChg chg="mod">
          <ac:chgData name="Zoran M. Rakićević" userId="e16aa9f1-ddcc-442f-9cdb-d12ce5eb51e3" providerId="ADAL" clId="{E99A1CDE-25BF-48BC-B687-8064726F6FF7}" dt="2024-11-26T13:03:40.669" v="8" actId="114"/>
          <ac:spMkLst>
            <pc:docMk/>
            <pc:sldMk cId="2516735847" sldId="270"/>
            <ac:spMk id="2" creationId="{00000000-0000-0000-0000-000000000000}"/>
          </ac:spMkLst>
        </pc:spChg>
      </pc:sldChg>
      <pc:sldChg chg="del">
        <pc:chgData name="Zoran M. Rakićević" userId="e16aa9f1-ddcc-442f-9cdb-d12ce5eb51e3" providerId="ADAL" clId="{E99A1CDE-25BF-48BC-B687-8064726F6FF7}" dt="2024-11-26T13:05:50.187" v="95" actId="47"/>
        <pc:sldMkLst>
          <pc:docMk/>
          <pc:sldMk cId="0" sldId="283"/>
        </pc:sldMkLst>
      </pc:sldChg>
      <pc:sldChg chg="modSp mod">
        <pc:chgData name="Zoran M. Rakićević" userId="e16aa9f1-ddcc-442f-9cdb-d12ce5eb51e3" providerId="ADAL" clId="{E99A1CDE-25BF-48BC-B687-8064726F6FF7}" dt="2024-11-26T13:03:35.108" v="7" actId="114"/>
        <pc:sldMkLst>
          <pc:docMk/>
          <pc:sldMk cId="586663057" sldId="284"/>
        </pc:sldMkLst>
        <pc:spChg chg="mod">
          <ac:chgData name="Zoran M. Rakićević" userId="e16aa9f1-ddcc-442f-9cdb-d12ce5eb51e3" providerId="ADAL" clId="{E99A1CDE-25BF-48BC-B687-8064726F6FF7}" dt="2024-11-26T13:03:35.108" v="7" actId="114"/>
          <ac:spMkLst>
            <pc:docMk/>
            <pc:sldMk cId="586663057" sldId="284"/>
            <ac:spMk id="2" creationId="{00000000-0000-0000-0000-000000000000}"/>
          </ac:spMkLst>
        </pc:spChg>
      </pc:sldChg>
      <pc:sldChg chg="addSp modSp add mod">
        <pc:chgData name="Zoran M. Rakićević" userId="e16aa9f1-ddcc-442f-9cdb-d12ce5eb51e3" providerId="ADAL" clId="{E99A1CDE-25BF-48BC-B687-8064726F6FF7}" dt="2024-11-26T13:05:34.381" v="94" actId="1037"/>
        <pc:sldMkLst>
          <pc:docMk/>
          <pc:sldMk cId="3016077573" sldId="285"/>
        </pc:sldMkLst>
        <pc:spChg chg="mod">
          <ac:chgData name="Zoran M. Rakićević" userId="e16aa9f1-ddcc-442f-9cdb-d12ce5eb51e3" providerId="ADAL" clId="{E99A1CDE-25BF-48BC-B687-8064726F6FF7}" dt="2024-11-26T13:05:15.212" v="34" actId="1036"/>
          <ac:spMkLst>
            <pc:docMk/>
            <pc:sldMk cId="3016077573" sldId="285"/>
            <ac:spMk id="2" creationId="{5BB0D758-0956-C490-9DCF-328A40CFADEF}"/>
          </ac:spMkLst>
        </pc:spChg>
        <pc:spChg chg="add mod">
          <ac:chgData name="Zoran M. Rakićević" userId="e16aa9f1-ddcc-442f-9cdb-d12ce5eb51e3" providerId="ADAL" clId="{E99A1CDE-25BF-48BC-B687-8064726F6FF7}" dt="2024-11-26T13:05:34.381" v="94" actId="1037"/>
          <ac:spMkLst>
            <pc:docMk/>
            <pc:sldMk cId="3016077573" sldId="285"/>
            <ac:spMk id="3" creationId="{7D26D34E-82AC-6CE2-1D89-9F56C5F97995}"/>
          </ac:spMkLst>
        </pc:spChg>
        <pc:spChg chg="mod">
          <ac:chgData name="Zoran M. Rakićević" userId="e16aa9f1-ddcc-442f-9cdb-d12ce5eb51e3" providerId="ADAL" clId="{E99A1CDE-25BF-48BC-B687-8064726F6FF7}" dt="2024-11-26T13:05:24.115" v="55" actId="1035"/>
          <ac:spMkLst>
            <pc:docMk/>
            <pc:sldMk cId="3016077573" sldId="285"/>
            <ac:spMk id="4" creationId="{79C9AD79-D0C3-EB40-6639-0474B94261F5}"/>
          </ac:spMkLst>
        </pc:spChg>
      </pc:sldChg>
      <pc:sldChg chg="modSp mod">
        <pc:chgData name="Zoran M. Rakićević" userId="e16aa9f1-ddcc-442f-9cdb-d12ce5eb51e3" providerId="ADAL" clId="{E99A1CDE-25BF-48BC-B687-8064726F6FF7}" dt="2024-11-26T13:03:16.877" v="6" actId="20577"/>
        <pc:sldMkLst>
          <pc:docMk/>
          <pc:sldMk cId="2788452008" sldId="288"/>
        </pc:sldMkLst>
        <pc:spChg chg="mod">
          <ac:chgData name="Zoran M. Rakićević" userId="e16aa9f1-ddcc-442f-9cdb-d12ce5eb51e3" providerId="ADAL" clId="{E99A1CDE-25BF-48BC-B687-8064726F6FF7}" dt="2024-11-26T13:03:16.877" v="6" actId="20577"/>
          <ac:spMkLst>
            <pc:docMk/>
            <pc:sldMk cId="2788452008" sldId="288"/>
            <ac:spMk id="2" creationId="{49AFD9F3-D943-76BC-0259-A9B2EE8DBB57}"/>
          </ac:spMkLst>
        </pc:spChg>
      </pc:sldChg>
      <pc:sldMasterChg chg="delSldLayout">
        <pc:chgData name="Zoran M. Rakićević" userId="e16aa9f1-ddcc-442f-9cdb-d12ce5eb51e3" providerId="ADAL" clId="{E99A1CDE-25BF-48BC-B687-8064726F6FF7}" dt="2024-11-26T13:05:50.187" v="95" actId="47"/>
        <pc:sldMasterMkLst>
          <pc:docMk/>
          <pc:sldMasterMk cId="3242274358" sldId="2147483648"/>
        </pc:sldMasterMkLst>
        <pc:sldLayoutChg chg="del">
          <pc:chgData name="Zoran M. Rakićević" userId="e16aa9f1-ddcc-442f-9cdb-d12ce5eb51e3" providerId="ADAL" clId="{E99A1CDE-25BF-48BC-B687-8064726F6FF7}" dt="2024-11-26T13:05:50.187" v="95" actId="47"/>
          <pc:sldLayoutMkLst>
            <pc:docMk/>
            <pc:sldMasterMk cId="3242274358" sldId="2147483648"/>
            <pc:sldLayoutMk cId="1869022513" sldId="2147483667"/>
          </pc:sldLayoutMkLst>
        </pc:sldLayoutChg>
      </pc:sldMasterChg>
    </pc:docChg>
  </pc:docChgLst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  <pc:docChgLst>
    <pc:chgData name="Ognjen R. Anđelić" userId="S::ognjen.andjelic@fon.bg.ac.rs::283a3f16-7ab2-428c-ab70-8e5af5079579" providerId="AD" clId="Web-{79DF583C-A710-C761-9DFD-F3D225061C01}"/>
    <pc:docChg chg="addSld delSld modSld sldOrd modSection">
      <pc:chgData name="Ognjen R. Anđelić" userId="S::ognjen.andjelic@fon.bg.ac.rs::283a3f16-7ab2-428c-ab70-8e5af5079579" providerId="AD" clId="Web-{79DF583C-A710-C761-9DFD-F3D225061C01}" dt="2024-11-26T13:56:16.334" v="58" actId="20577"/>
      <pc:docMkLst>
        <pc:docMk/>
      </pc:docMkLst>
      <pc:sldChg chg="add ord">
        <pc:chgData name="Ognjen R. Anđelić" userId="S::ognjen.andjelic@fon.bg.ac.rs::283a3f16-7ab2-428c-ab70-8e5af5079579" providerId="AD" clId="Web-{79DF583C-A710-C761-9DFD-F3D225061C01}" dt="2024-11-26T13:47:48.524" v="1"/>
        <pc:sldMkLst>
          <pc:docMk/>
          <pc:sldMk cId="3151935731" sldId="256"/>
        </pc:sldMkLst>
      </pc:sldChg>
      <pc:sldChg chg="modSp">
        <pc:chgData name="Ognjen R. Anđelić" userId="S::ognjen.andjelic@fon.bg.ac.rs::283a3f16-7ab2-428c-ab70-8e5af5079579" providerId="AD" clId="Web-{79DF583C-A710-C761-9DFD-F3D225061C01}" dt="2024-11-26T13:53:21.017" v="49" actId="20577"/>
        <pc:sldMkLst>
          <pc:docMk/>
          <pc:sldMk cId="2189068130" sldId="268"/>
        </pc:sldMkLst>
        <pc:spChg chg="mod">
          <ac:chgData name="Ognjen R. Anđelić" userId="S::ognjen.andjelic@fon.bg.ac.rs::283a3f16-7ab2-428c-ab70-8e5af5079579" providerId="AD" clId="Web-{79DF583C-A710-C761-9DFD-F3D225061C01}" dt="2024-11-26T13:53:21.017" v="49" actId="20577"/>
          <ac:spMkLst>
            <pc:docMk/>
            <pc:sldMk cId="2189068130" sldId="268"/>
            <ac:spMk id="3" creationId="{79C9AD79-D0C3-EB40-6639-0474B94261F5}"/>
          </ac:spMkLst>
        </pc:spChg>
      </pc:sldChg>
      <pc:sldChg chg="del">
        <pc:chgData name="Ognjen R. Anđelić" userId="S::ognjen.andjelic@fon.bg.ac.rs::283a3f16-7ab2-428c-ab70-8e5af5079579" providerId="AD" clId="Web-{79DF583C-A710-C761-9DFD-F3D225061C01}" dt="2024-11-26T13:53:55.221" v="53"/>
        <pc:sldMkLst>
          <pc:docMk/>
          <pc:sldMk cId="3016077573" sldId="285"/>
        </pc:sldMkLst>
      </pc:sldChg>
      <pc:sldChg chg="modSp">
        <pc:chgData name="Ognjen R. Anđelić" userId="S::ognjen.andjelic@fon.bg.ac.rs::283a3f16-7ab2-428c-ab70-8e5af5079579" providerId="AD" clId="Web-{79DF583C-A710-C761-9DFD-F3D225061C01}" dt="2024-11-26T13:56:16.334" v="58" actId="20577"/>
        <pc:sldMkLst>
          <pc:docMk/>
          <pc:sldMk cId="2788452008" sldId="288"/>
        </pc:sldMkLst>
        <pc:spChg chg="mod">
          <ac:chgData name="Ognjen R. Anđelić" userId="S::ognjen.andjelic@fon.bg.ac.rs::283a3f16-7ab2-428c-ab70-8e5af5079579" providerId="AD" clId="Web-{79DF583C-A710-C761-9DFD-F3D225061C01}" dt="2024-11-26T13:56:16.334" v="58" actId="20577"/>
          <ac:spMkLst>
            <pc:docMk/>
            <pc:sldMk cId="2788452008" sldId="288"/>
            <ac:spMk id="2" creationId="{49AFD9F3-D943-76BC-0259-A9B2EE8DBB57}"/>
          </ac:spMkLst>
        </pc:spChg>
      </pc:sldChg>
      <pc:sldChg chg="add ord replId">
        <pc:chgData name="Ognjen R. Anđelić" userId="S::ognjen.andjelic@fon.bg.ac.rs::283a3f16-7ab2-428c-ab70-8e5af5079579" providerId="AD" clId="Web-{79DF583C-A710-C761-9DFD-F3D225061C01}" dt="2024-11-26T13:47:56.071" v="3"/>
        <pc:sldMkLst>
          <pc:docMk/>
          <pc:sldMk cId="2229526589" sldId="290"/>
        </pc:sldMkLst>
      </pc:sldChg>
      <pc:sldChg chg="add ord replId">
        <pc:chgData name="Ognjen R. Anđelić" userId="S::ognjen.andjelic@fon.bg.ac.rs::283a3f16-7ab2-428c-ab70-8e5af5079579" providerId="AD" clId="Web-{79DF583C-A710-C761-9DFD-F3D225061C01}" dt="2024-11-26T13:53:34.845" v="52"/>
        <pc:sldMkLst>
          <pc:docMk/>
          <pc:sldMk cId="2234023233" sldId="291"/>
        </pc:sldMkLst>
      </pc:sldChg>
    </pc:docChg>
  </pc:docChgLst>
  <pc:docChgLst>
    <pc:chgData name="Zoran M. Rakićević" userId="e16aa9f1-ddcc-442f-9cdb-d12ce5eb51e3" providerId="ADAL" clId="{EA01BD4C-0D22-4F43-8D6D-DF3AD589237C}"/>
    <pc:docChg chg="undo redo custSel addSld delSld modSld sldOrd modMainMaster modSection">
      <pc:chgData name="Zoran M. Rakićević" userId="e16aa9f1-ddcc-442f-9cdb-d12ce5eb51e3" providerId="ADAL" clId="{EA01BD4C-0D22-4F43-8D6D-DF3AD589237C}" dt="2023-11-17T08:51:23.367" v="2180" actId="20577"/>
      <pc:docMkLst>
        <pc:docMk/>
      </pc:docMkLst>
      <pc:sldChg chg="del">
        <pc:chgData name="Zoran M. Rakićević" userId="e16aa9f1-ddcc-442f-9cdb-d12ce5eb51e3" providerId="ADAL" clId="{EA01BD4C-0D22-4F43-8D6D-DF3AD589237C}" dt="2023-11-17T07:26:08.619" v="463" actId="47"/>
        <pc:sldMkLst>
          <pc:docMk/>
          <pc:sldMk cId="3894909085" sldId="261"/>
        </pc:sldMkLst>
      </pc:sldChg>
      <pc:sldChg chg="modSp mod">
        <pc:chgData name="Zoran M. Rakićević" userId="e16aa9f1-ddcc-442f-9cdb-d12ce5eb51e3" providerId="ADAL" clId="{EA01BD4C-0D22-4F43-8D6D-DF3AD589237C}" dt="2023-11-17T07:26:02.559" v="462" actId="113"/>
        <pc:sldMkLst>
          <pc:docMk/>
          <pc:sldMk cId="2189068130" sldId="268"/>
        </pc:sldMkLst>
        <pc:spChg chg="mod">
          <ac:chgData name="Zoran M. Rakićević" userId="e16aa9f1-ddcc-442f-9cdb-d12ce5eb51e3" providerId="ADAL" clId="{EA01BD4C-0D22-4F43-8D6D-DF3AD589237C}" dt="2023-11-16T23:54:55.144" v="83" actId="255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Zoran M. Rakićević" userId="e16aa9f1-ddcc-442f-9cdb-d12ce5eb51e3" providerId="ADAL" clId="{EA01BD4C-0D22-4F43-8D6D-DF3AD589237C}" dt="2023-11-17T07:26:02.559" v="462" actId="113"/>
          <ac:spMkLst>
            <pc:docMk/>
            <pc:sldMk cId="2189068130" sldId="268"/>
            <ac:spMk id="3" creationId="{79C9AD79-D0C3-EB40-6639-0474B94261F5}"/>
          </ac:spMkLst>
        </pc:spChg>
      </pc:sldChg>
      <pc:sldChg chg="modSp mod">
        <pc:chgData name="Zoran M. Rakićević" userId="e16aa9f1-ddcc-442f-9cdb-d12ce5eb51e3" providerId="ADAL" clId="{EA01BD4C-0D22-4F43-8D6D-DF3AD589237C}" dt="2023-11-17T08:49:37.449" v="1980" actId="20577"/>
        <pc:sldMkLst>
          <pc:docMk/>
          <pc:sldMk cId="1352406163" sldId="269"/>
        </pc:sldMkLst>
        <pc:spChg chg="mod">
          <ac:chgData name="Zoran M. Rakićević" userId="e16aa9f1-ddcc-442f-9cdb-d12ce5eb51e3" providerId="ADAL" clId="{EA01BD4C-0D22-4F43-8D6D-DF3AD589237C}" dt="2023-11-17T08:49:37.449" v="1980" actId="20577"/>
          <ac:spMkLst>
            <pc:docMk/>
            <pc:sldMk cId="1352406163" sldId="269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EA01BD4C-0D22-4F43-8D6D-DF3AD589237C}" dt="2023-11-17T08:34:11.590" v="1440" actId="20577"/>
        <pc:sldMkLst>
          <pc:docMk/>
          <pc:sldMk cId="2516735847" sldId="270"/>
        </pc:sldMkLst>
        <pc:spChg chg="mod">
          <ac:chgData name="Zoran M. Rakićević" userId="e16aa9f1-ddcc-442f-9cdb-d12ce5eb51e3" providerId="ADAL" clId="{EA01BD4C-0D22-4F43-8D6D-DF3AD589237C}" dt="2023-11-17T08:34:11.590" v="1440" actId="20577"/>
          <ac:spMkLst>
            <pc:docMk/>
            <pc:sldMk cId="2516735847" sldId="270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EA01BD4C-0D22-4F43-8D6D-DF3AD589237C}" dt="2023-11-17T08:47:28.692" v="1918" actId="20577"/>
        <pc:sldMkLst>
          <pc:docMk/>
          <pc:sldMk cId="3398640866" sldId="271"/>
        </pc:sldMkLst>
        <pc:spChg chg="mod">
          <ac:chgData name="Zoran M. Rakićević" userId="e16aa9f1-ddcc-442f-9cdb-d12ce5eb51e3" providerId="ADAL" clId="{EA01BD4C-0D22-4F43-8D6D-DF3AD589237C}" dt="2023-11-17T08:47:28.692" v="1918" actId="20577"/>
          <ac:spMkLst>
            <pc:docMk/>
            <pc:sldMk cId="3398640866" sldId="271"/>
            <ac:spMk id="2" creationId="{00000000-0000-0000-0000-000000000000}"/>
          </ac:spMkLst>
        </pc:spChg>
        <pc:spChg chg="mod">
          <ac:chgData name="Zoran M. Rakićević" userId="e16aa9f1-ddcc-442f-9cdb-d12ce5eb51e3" providerId="ADAL" clId="{EA01BD4C-0D22-4F43-8D6D-DF3AD589237C}" dt="2023-11-17T08:35:04.189" v="1492" actId="20577"/>
          <ac:spMkLst>
            <pc:docMk/>
            <pc:sldMk cId="3398640866" sldId="271"/>
            <ac:spMk id="3" creationId="{00000000-0000-0000-0000-000000000000}"/>
          </ac:spMkLst>
        </pc:spChg>
      </pc:sldChg>
      <pc:sldChg chg="del">
        <pc:chgData name="Zoran M. Rakićević" userId="e16aa9f1-ddcc-442f-9cdb-d12ce5eb51e3" providerId="ADAL" clId="{EA01BD4C-0D22-4F43-8D6D-DF3AD589237C}" dt="2023-11-17T08:40:23.102" v="1503" actId="47"/>
        <pc:sldMkLst>
          <pc:docMk/>
          <pc:sldMk cId="3481654041" sldId="272"/>
        </pc:sldMkLst>
      </pc:sldChg>
      <pc:sldChg chg="del">
        <pc:chgData name="Zoran M. Rakićević" userId="e16aa9f1-ddcc-442f-9cdb-d12ce5eb51e3" providerId="ADAL" clId="{EA01BD4C-0D22-4F43-8D6D-DF3AD589237C}" dt="2023-11-17T08:35:10.448" v="1493" actId="47"/>
        <pc:sldMkLst>
          <pc:docMk/>
          <pc:sldMk cId="2788640427" sldId="273"/>
        </pc:sldMkLst>
      </pc:sldChg>
      <pc:sldChg chg="del">
        <pc:chgData name="Zoran M. Rakićević" userId="e16aa9f1-ddcc-442f-9cdb-d12ce5eb51e3" providerId="ADAL" clId="{EA01BD4C-0D22-4F43-8D6D-DF3AD589237C}" dt="2023-11-17T08:35:11.598" v="1494" actId="47"/>
        <pc:sldMkLst>
          <pc:docMk/>
          <pc:sldMk cId="2803393322" sldId="274"/>
        </pc:sldMkLst>
      </pc:sldChg>
      <pc:sldChg chg="del">
        <pc:chgData name="Zoran M. Rakićević" userId="e16aa9f1-ddcc-442f-9cdb-d12ce5eb51e3" providerId="ADAL" clId="{EA01BD4C-0D22-4F43-8D6D-DF3AD589237C}" dt="2023-11-17T08:36:46.977" v="1495" actId="47"/>
        <pc:sldMkLst>
          <pc:docMk/>
          <pc:sldMk cId="676507375" sldId="275"/>
        </pc:sldMkLst>
      </pc:sldChg>
      <pc:sldChg chg="del">
        <pc:chgData name="Zoran M. Rakićević" userId="e16aa9f1-ddcc-442f-9cdb-d12ce5eb51e3" providerId="ADAL" clId="{EA01BD4C-0D22-4F43-8D6D-DF3AD589237C}" dt="2023-11-17T08:36:47.814" v="1496" actId="47"/>
        <pc:sldMkLst>
          <pc:docMk/>
          <pc:sldMk cId="1279650149" sldId="276"/>
        </pc:sldMkLst>
      </pc:sldChg>
      <pc:sldChg chg="del">
        <pc:chgData name="Zoran M. Rakićević" userId="e16aa9f1-ddcc-442f-9cdb-d12ce5eb51e3" providerId="ADAL" clId="{EA01BD4C-0D22-4F43-8D6D-DF3AD589237C}" dt="2023-11-17T08:36:49.801" v="1497" actId="47"/>
        <pc:sldMkLst>
          <pc:docMk/>
          <pc:sldMk cId="2877874887" sldId="277"/>
        </pc:sldMkLst>
      </pc:sldChg>
      <pc:sldChg chg="del">
        <pc:chgData name="Zoran M. Rakićević" userId="e16aa9f1-ddcc-442f-9cdb-d12ce5eb51e3" providerId="ADAL" clId="{EA01BD4C-0D22-4F43-8D6D-DF3AD589237C}" dt="2023-11-17T08:36:50.910" v="1498" actId="47"/>
        <pc:sldMkLst>
          <pc:docMk/>
          <pc:sldMk cId="4103631684" sldId="278"/>
        </pc:sldMkLst>
      </pc:sldChg>
      <pc:sldChg chg="del">
        <pc:chgData name="Zoran M. Rakićević" userId="e16aa9f1-ddcc-442f-9cdb-d12ce5eb51e3" providerId="ADAL" clId="{EA01BD4C-0D22-4F43-8D6D-DF3AD589237C}" dt="2023-11-17T08:36:51.954" v="1499" actId="47"/>
        <pc:sldMkLst>
          <pc:docMk/>
          <pc:sldMk cId="3760216465" sldId="279"/>
        </pc:sldMkLst>
      </pc:sldChg>
      <pc:sldChg chg="del">
        <pc:chgData name="Zoran M. Rakićević" userId="e16aa9f1-ddcc-442f-9cdb-d12ce5eb51e3" providerId="ADAL" clId="{EA01BD4C-0D22-4F43-8D6D-DF3AD589237C}" dt="2023-11-17T08:36:52.897" v="1500" actId="47"/>
        <pc:sldMkLst>
          <pc:docMk/>
          <pc:sldMk cId="738189342" sldId="280"/>
        </pc:sldMkLst>
      </pc:sldChg>
      <pc:sldChg chg="del">
        <pc:chgData name="Zoran M. Rakićević" userId="e16aa9f1-ddcc-442f-9cdb-d12ce5eb51e3" providerId="ADAL" clId="{EA01BD4C-0D22-4F43-8D6D-DF3AD589237C}" dt="2023-11-17T08:36:55.392" v="1502" actId="47"/>
        <pc:sldMkLst>
          <pc:docMk/>
          <pc:sldMk cId="398207927" sldId="281"/>
        </pc:sldMkLst>
      </pc:sldChg>
      <pc:sldChg chg="del">
        <pc:chgData name="Zoran M. Rakićević" userId="e16aa9f1-ddcc-442f-9cdb-d12ce5eb51e3" providerId="ADAL" clId="{EA01BD4C-0D22-4F43-8D6D-DF3AD589237C}" dt="2023-11-17T08:36:54.476" v="1501" actId="47"/>
        <pc:sldMkLst>
          <pc:docMk/>
          <pc:sldMk cId="1874081340" sldId="282"/>
        </pc:sldMkLst>
      </pc:sldChg>
      <pc:sldChg chg="addSp delSp modSp mod">
        <pc:chgData name="Zoran M. Rakićević" userId="e16aa9f1-ddcc-442f-9cdb-d12ce5eb51e3" providerId="ADAL" clId="{EA01BD4C-0D22-4F43-8D6D-DF3AD589237C}" dt="2023-11-17T08:46:43.497" v="1901" actId="20577"/>
        <pc:sldMkLst>
          <pc:docMk/>
          <pc:sldMk cId="0" sldId="283"/>
        </pc:sldMkLst>
        <pc:spChg chg="mod">
          <ac:chgData name="Zoran M. Rakićević" userId="e16aa9f1-ddcc-442f-9cdb-d12ce5eb51e3" providerId="ADAL" clId="{EA01BD4C-0D22-4F43-8D6D-DF3AD589237C}" dt="2023-11-17T08:46:32.245" v="1876" actId="1036"/>
          <ac:spMkLst>
            <pc:docMk/>
            <pc:sldMk cId="0" sldId="283"/>
            <ac:spMk id="2" creationId="{00000000-0000-0000-0000-000000000000}"/>
          </ac:spMkLst>
        </pc:spChg>
        <pc:spChg chg="mod">
          <ac:chgData name="Zoran M. Rakićević" userId="e16aa9f1-ddcc-442f-9cdb-d12ce5eb51e3" providerId="ADAL" clId="{EA01BD4C-0D22-4F43-8D6D-DF3AD589237C}" dt="2023-11-17T08:41:37.411" v="1622" actId="27636"/>
          <ac:spMkLst>
            <pc:docMk/>
            <pc:sldMk cId="0" sldId="283"/>
            <ac:spMk id="3" creationId="{00000000-0000-0000-0000-000000000000}"/>
          </ac:spMkLst>
        </pc:spChg>
        <pc:spChg chg="add del mod">
          <ac:chgData name="Zoran M. Rakićević" userId="e16aa9f1-ddcc-442f-9cdb-d12ce5eb51e3" providerId="ADAL" clId="{EA01BD4C-0D22-4F43-8D6D-DF3AD589237C}" dt="2023-11-17T08:41:56.956" v="1627"/>
          <ac:spMkLst>
            <pc:docMk/>
            <pc:sldMk cId="0" sldId="283"/>
            <ac:spMk id="4" creationId="{CF740447-E3C7-8654-1AF4-05431F1E3E17}"/>
          </ac:spMkLst>
        </pc:spChg>
        <pc:spChg chg="add mod">
          <ac:chgData name="Zoran M. Rakićević" userId="e16aa9f1-ddcc-442f-9cdb-d12ce5eb51e3" providerId="ADAL" clId="{EA01BD4C-0D22-4F43-8D6D-DF3AD589237C}" dt="2023-11-17T08:46:43.497" v="1901" actId="20577"/>
          <ac:spMkLst>
            <pc:docMk/>
            <pc:sldMk cId="0" sldId="283"/>
            <ac:spMk id="5" creationId="{E56761A0-A529-0795-A7EE-43A9D1A81353}"/>
          </ac:spMkLst>
        </pc:spChg>
        <pc:spChg chg="del">
          <ac:chgData name="Zoran M. Rakićević" userId="e16aa9f1-ddcc-442f-9cdb-d12ce5eb51e3" providerId="ADAL" clId="{EA01BD4C-0D22-4F43-8D6D-DF3AD589237C}" dt="2023-11-17T08:40:39.807" v="1504" actId="478"/>
          <ac:spMkLst>
            <pc:docMk/>
            <pc:sldMk cId="0" sldId="283"/>
            <ac:spMk id="6" creationId="{00000000-0000-0000-0000-000000000000}"/>
          </ac:spMkLst>
        </pc:spChg>
        <pc:spChg chg="mod">
          <ac:chgData name="Zoran M. Rakićević" userId="e16aa9f1-ddcc-442f-9cdb-d12ce5eb51e3" providerId="ADAL" clId="{EA01BD4C-0D22-4F43-8D6D-DF3AD589237C}" dt="2023-11-17T08:41:46.121" v="1623" actId="6549"/>
          <ac:spMkLst>
            <pc:docMk/>
            <pc:sldMk cId="0" sldId="283"/>
            <ac:spMk id="7" creationId="{00000000-0000-0000-0000-000000000000}"/>
          </ac:spMkLst>
        </pc:spChg>
        <pc:spChg chg="add mod">
          <ac:chgData name="Zoran M. Rakićević" userId="e16aa9f1-ddcc-442f-9cdb-d12ce5eb51e3" providerId="ADAL" clId="{EA01BD4C-0D22-4F43-8D6D-DF3AD589237C}" dt="2023-11-17T08:46:00.754" v="1727"/>
          <ac:spMkLst>
            <pc:docMk/>
            <pc:sldMk cId="0" sldId="283"/>
            <ac:spMk id="8" creationId="{63739B60-31E7-344B-9F0A-F8273B6F3E73}"/>
          </ac:spMkLst>
        </pc:spChg>
        <pc:spChg chg="add mod">
          <ac:chgData name="Zoran M. Rakićević" userId="e16aa9f1-ddcc-442f-9cdb-d12ce5eb51e3" providerId="ADAL" clId="{EA01BD4C-0D22-4F43-8D6D-DF3AD589237C}" dt="2023-11-17T08:46:35.742" v="1883" actId="1035"/>
          <ac:spMkLst>
            <pc:docMk/>
            <pc:sldMk cId="0" sldId="283"/>
            <ac:spMk id="9" creationId="{0D952964-C942-6E6E-9F4E-FA93AA6F97BC}"/>
          </ac:spMkLst>
        </pc:spChg>
      </pc:sldChg>
      <pc:sldChg chg="addSp delSp modSp add mod ord">
        <pc:chgData name="Zoran M. Rakićević" userId="e16aa9f1-ddcc-442f-9cdb-d12ce5eb51e3" providerId="ADAL" clId="{EA01BD4C-0D22-4F43-8D6D-DF3AD589237C}" dt="2023-11-17T08:34:04.399" v="1439" actId="5793"/>
        <pc:sldMkLst>
          <pc:docMk/>
          <pc:sldMk cId="586663057" sldId="284"/>
        </pc:sldMkLst>
        <pc:spChg chg="mod">
          <ac:chgData name="Zoran M. Rakićević" userId="e16aa9f1-ddcc-442f-9cdb-d12ce5eb51e3" providerId="ADAL" clId="{EA01BD4C-0D22-4F43-8D6D-DF3AD589237C}" dt="2023-11-17T08:34:04.399" v="1439" actId="5793"/>
          <ac:spMkLst>
            <pc:docMk/>
            <pc:sldMk cId="586663057" sldId="284"/>
            <ac:spMk id="2" creationId="{00000000-0000-0000-0000-000000000000}"/>
          </ac:spMkLst>
        </pc:spChg>
        <pc:spChg chg="mod">
          <ac:chgData name="Zoran M. Rakićević" userId="e16aa9f1-ddcc-442f-9cdb-d12ce5eb51e3" providerId="ADAL" clId="{EA01BD4C-0D22-4F43-8D6D-DF3AD589237C}" dt="2023-11-16T23:55:25.489" v="89" actId="20577"/>
          <ac:spMkLst>
            <pc:docMk/>
            <pc:sldMk cId="586663057" sldId="284"/>
            <ac:spMk id="3" creationId="{00000000-0000-0000-0000-000000000000}"/>
          </ac:spMkLst>
        </pc:spChg>
        <pc:spChg chg="add del mod">
          <ac:chgData name="Zoran M. Rakićević" userId="e16aa9f1-ddcc-442f-9cdb-d12ce5eb51e3" providerId="ADAL" clId="{EA01BD4C-0D22-4F43-8D6D-DF3AD589237C}" dt="2023-11-17T07:36:49.825" v="810" actId="478"/>
          <ac:spMkLst>
            <pc:docMk/>
            <pc:sldMk cId="586663057" sldId="284"/>
            <ac:spMk id="5" creationId="{FFBB9712-0445-AA28-DE9E-B2D479E1A735}"/>
          </ac:spMkLst>
        </pc:spChg>
      </pc:sldChg>
      <pc:sldChg chg="addSp delSp modSp new del mod">
        <pc:chgData name="Zoran M. Rakićević" userId="e16aa9f1-ddcc-442f-9cdb-d12ce5eb51e3" providerId="ADAL" clId="{EA01BD4C-0D22-4F43-8D6D-DF3AD589237C}" dt="2023-11-17T08:18:41.067" v="1301" actId="47"/>
        <pc:sldMkLst>
          <pc:docMk/>
          <pc:sldMk cId="2780899617" sldId="285"/>
        </pc:sldMkLst>
        <pc:spChg chg="del mod">
          <ac:chgData name="Zoran M. Rakićević" userId="e16aa9f1-ddcc-442f-9cdb-d12ce5eb51e3" providerId="ADAL" clId="{EA01BD4C-0D22-4F43-8D6D-DF3AD589237C}" dt="2023-11-17T07:35:12.712" v="603" actId="21"/>
          <ac:spMkLst>
            <pc:docMk/>
            <pc:sldMk cId="2780899617" sldId="285"/>
            <ac:spMk id="2" creationId="{7C41470C-0C7B-01CE-9228-7718AA34871F}"/>
          </ac:spMkLst>
        </pc:spChg>
        <pc:spChg chg="add mod">
          <ac:chgData name="Zoran M. Rakićević" userId="e16aa9f1-ddcc-442f-9cdb-d12ce5eb51e3" providerId="ADAL" clId="{EA01BD4C-0D22-4F43-8D6D-DF3AD589237C}" dt="2023-11-17T07:35:12.712" v="603" actId="21"/>
          <ac:spMkLst>
            <pc:docMk/>
            <pc:sldMk cId="2780899617" sldId="285"/>
            <ac:spMk id="6" creationId="{66301D5A-1B8F-DCAF-DD1A-8CCEFA836283}"/>
          </ac:spMkLst>
        </pc:spChg>
      </pc:sldChg>
      <pc:sldChg chg="addSp delSp modSp new del mod">
        <pc:chgData name="Zoran M. Rakićević" userId="e16aa9f1-ddcc-442f-9cdb-d12ce5eb51e3" providerId="ADAL" clId="{EA01BD4C-0D22-4F43-8D6D-DF3AD589237C}" dt="2023-11-17T08:33:46.539" v="1433" actId="47"/>
        <pc:sldMkLst>
          <pc:docMk/>
          <pc:sldMk cId="3861459977" sldId="286"/>
        </pc:sldMkLst>
        <pc:spChg chg="mod">
          <ac:chgData name="Zoran M. Rakićević" userId="e16aa9f1-ddcc-442f-9cdb-d12ce5eb51e3" providerId="ADAL" clId="{EA01BD4C-0D22-4F43-8D6D-DF3AD589237C}" dt="2023-11-17T08:33:30.523" v="1432" actId="6549"/>
          <ac:spMkLst>
            <pc:docMk/>
            <pc:sldMk cId="3861459977" sldId="286"/>
            <ac:spMk id="2" creationId="{2E76CF0A-428F-23A3-32F6-E2C824ADEC28}"/>
          </ac:spMkLst>
        </pc:spChg>
        <pc:spChg chg="mod">
          <ac:chgData name="Zoran M. Rakićević" userId="e16aa9f1-ddcc-442f-9cdb-d12ce5eb51e3" providerId="ADAL" clId="{EA01BD4C-0D22-4F43-8D6D-DF3AD589237C}" dt="2023-11-17T00:08:26.542" v="179" actId="20577"/>
          <ac:spMkLst>
            <pc:docMk/>
            <pc:sldMk cId="3861459977" sldId="286"/>
            <ac:spMk id="3" creationId="{327F1AC5-70A5-A96E-8020-263D1EBAFA10}"/>
          </ac:spMkLst>
        </pc:spChg>
        <pc:graphicFrameChg chg="add del mod">
          <ac:chgData name="Zoran M. Rakićević" userId="e16aa9f1-ddcc-442f-9cdb-d12ce5eb51e3" providerId="ADAL" clId="{EA01BD4C-0D22-4F43-8D6D-DF3AD589237C}" dt="2023-11-17T00:09:05.745" v="209"/>
          <ac:graphicFrameMkLst>
            <pc:docMk/>
            <pc:sldMk cId="3861459977" sldId="286"/>
            <ac:graphicFrameMk id="5" creationId="{4F506D27-8AE5-D722-BFC4-1C2937BD2602}"/>
          </ac:graphicFrameMkLst>
        </pc:graphicFrameChg>
      </pc:sldChg>
      <pc:sldChg chg="modSp new mod">
        <pc:chgData name="Zoran M. Rakićević" userId="e16aa9f1-ddcc-442f-9cdb-d12ce5eb51e3" providerId="ADAL" clId="{EA01BD4C-0D22-4F43-8D6D-DF3AD589237C}" dt="2023-11-17T08:51:23.367" v="2180" actId="20577"/>
        <pc:sldMkLst>
          <pc:docMk/>
          <pc:sldMk cId="2788452008" sldId="287"/>
        </pc:sldMkLst>
        <pc:spChg chg="mod">
          <ac:chgData name="Zoran M. Rakićević" userId="e16aa9f1-ddcc-442f-9cdb-d12ce5eb51e3" providerId="ADAL" clId="{EA01BD4C-0D22-4F43-8D6D-DF3AD589237C}" dt="2023-11-17T08:51:23.367" v="2180" actId="20577"/>
          <ac:spMkLst>
            <pc:docMk/>
            <pc:sldMk cId="2788452008" sldId="287"/>
            <ac:spMk id="2" creationId="{49AFD9F3-D943-76BC-0259-A9B2EE8DBB57}"/>
          </ac:spMkLst>
        </pc:spChg>
        <pc:spChg chg="mod">
          <ac:chgData name="Zoran M. Rakićević" userId="e16aa9f1-ddcc-442f-9cdb-d12ce5eb51e3" providerId="ADAL" clId="{EA01BD4C-0D22-4F43-8D6D-DF3AD589237C}" dt="2023-11-17T08:50:06.796" v="1990" actId="20577"/>
          <ac:spMkLst>
            <pc:docMk/>
            <pc:sldMk cId="2788452008" sldId="287"/>
            <ac:spMk id="3" creationId="{C9B02468-27FD-4DFA-EEF8-1EA7B7569DFB}"/>
          </ac:spMkLst>
        </pc:spChg>
      </pc:sldChg>
      <pc:sldChg chg="modSp add del mod">
        <pc:chgData name="Zoran M. Rakićević" userId="e16aa9f1-ddcc-442f-9cdb-d12ce5eb51e3" providerId="ADAL" clId="{EA01BD4C-0D22-4F43-8D6D-DF3AD589237C}" dt="2023-11-17T08:18:38.878" v="1300" actId="47"/>
        <pc:sldMkLst>
          <pc:docMk/>
          <pc:sldMk cId="1882573669" sldId="288"/>
        </pc:sldMkLst>
        <pc:spChg chg="mod">
          <ac:chgData name="Zoran M. Rakićević" userId="e16aa9f1-ddcc-442f-9cdb-d12ce5eb51e3" providerId="ADAL" clId="{EA01BD4C-0D22-4F43-8D6D-DF3AD589237C}" dt="2023-11-17T07:30:56.281" v="498" actId="20577"/>
          <ac:spMkLst>
            <pc:docMk/>
            <pc:sldMk cId="1882573669" sldId="288"/>
            <ac:spMk id="3" creationId="{00000000-0000-0000-0000-000000000000}"/>
          </ac:spMkLst>
        </pc:spChg>
      </pc:sldChg>
      <pc:sldMasterChg chg="modSldLayout">
        <pc:chgData name="Zoran M. Rakićević" userId="e16aa9f1-ddcc-442f-9cdb-d12ce5eb51e3" providerId="ADAL" clId="{EA01BD4C-0D22-4F43-8D6D-DF3AD589237C}" dt="2023-11-17T08:44:22.800" v="1629" actId="478"/>
        <pc:sldMasterMkLst>
          <pc:docMk/>
          <pc:sldMasterMk cId="3242274358" sldId="2147483648"/>
        </pc:sldMasterMkLst>
        <pc:sldLayoutChg chg="delSp mod">
          <pc:chgData name="Zoran M. Rakićević" userId="e16aa9f1-ddcc-442f-9cdb-d12ce5eb51e3" providerId="ADAL" clId="{EA01BD4C-0D22-4F43-8D6D-DF3AD589237C}" dt="2023-11-17T08:44:22.800" v="1629" actId="478"/>
          <pc:sldLayoutMkLst>
            <pc:docMk/>
            <pc:sldMasterMk cId="3242274358" sldId="2147483648"/>
            <pc:sldLayoutMk cId="1869022513" sldId="2147483667"/>
          </pc:sldLayoutMkLst>
          <pc:spChg chg="del">
            <ac:chgData name="Zoran M. Rakićević" userId="e16aa9f1-ddcc-442f-9cdb-d12ce5eb51e3" providerId="ADAL" clId="{EA01BD4C-0D22-4F43-8D6D-DF3AD589237C}" dt="2023-11-17T08:44:21.140" v="1628" actId="478"/>
            <ac:spMkLst>
              <pc:docMk/>
              <pc:sldMasterMk cId="3242274358" sldId="2147483648"/>
              <pc:sldLayoutMk cId="1869022513" sldId="2147483667"/>
              <ac:spMk id="8" creationId="{00000000-0000-0000-0000-000000000000}"/>
            </ac:spMkLst>
          </pc:spChg>
          <pc:spChg chg="del">
            <ac:chgData name="Zoran M. Rakićević" userId="e16aa9f1-ddcc-442f-9cdb-d12ce5eb51e3" providerId="ADAL" clId="{EA01BD4C-0D22-4F43-8D6D-DF3AD589237C}" dt="2023-11-17T08:44:22.800" v="1629" actId="478"/>
            <ac:spMkLst>
              <pc:docMk/>
              <pc:sldMasterMk cId="3242274358" sldId="2147483648"/>
              <pc:sldLayoutMk cId="1869022513" sldId="2147483667"/>
              <ac:spMk id="9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gnjen.andjelic@fon.bg.ac.rs" TargetMode="External"/><Relationship Id="rId2" Type="http://schemas.openxmlformats.org/officeDocument/2006/relationships/hyperlink" Target="mailto:zoran.rakicevic@fon.bg.ac.r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735734" cy="639619"/>
          </a:xfrm>
        </p:spPr>
        <p:txBody>
          <a:bodyPr/>
          <a:lstStyle/>
          <a:p>
            <a:r>
              <a:rPr lang="sr-Cyrl-RS" sz="3200" dirty="0"/>
              <a:t>Планирање операција у ланцима снабдевања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r-Cyrl-RS" sz="2000" b="1" dirty="0"/>
              <a:t>Студијски програм: Инжењерски менаџмент </a:t>
            </a:r>
          </a:p>
          <a:p>
            <a:r>
              <a:rPr lang="sr-Cyrl-RS" sz="2000" dirty="0"/>
              <a:t>Студијски модул: Операциони и логистички менаџмент</a:t>
            </a:r>
          </a:p>
          <a:p>
            <a:r>
              <a:rPr lang="sr-Cyrl-RS" sz="2000" dirty="0"/>
              <a:t>Катедра за управљање производњом и пружањем услуга</a:t>
            </a:r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AFD9F3-D943-76BC-0259-A9B2EE8DB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48640" lvl="1" indent="-274320">
              <a:lnSpc>
                <a:spcPct val="100000"/>
              </a:lnSpc>
              <a:buClr>
                <a:srgbClr val="C0504D"/>
              </a:buClr>
              <a:buSzPct val="76000"/>
              <a:buFont typeface="Wingdings 3"/>
              <a:buChar char=""/>
              <a:defRPr/>
            </a:pPr>
            <a:r>
              <a:rPr lang="sr-Cyrl-RS" sz="2300" dirty="0">
                <a:solidFill>
                  <a:srgbClr val="1F497D"/>
                </a:solidFill>
              </a:rPr>
              <a:t>Проф</a:t>
            </a:r>
            <a:r>
              <a:rPr kumimoji="0" lang="sr-Cyrl-R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</a:t>
            </a:r>
            <a:r>
              <a:rPr lang="sr-Cyrl-RS" sz="2300" dirty="0">
                <a:solidFill>
                  <a:srgbClr val="1F497D"/>
                </a:solidFill>
              </a:rPr>
              <a:t>др Зоран</a:t>
            </a:r>
            <a:r>
              <a:rPr kumimoji="0" lang="sr-Cyrl-R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sr-Cyrl-R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Ракићевић</a:t>
            </a:r>
            <a:endParaRPr lang="x-none" sz="23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822960" lvl="2" indent="-228600">
              <a:lnSpc>
                <a:spcPct val="100000"/>
              </a:lnSpc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defRPr/>
            </a:pPr>
            <a:r>
              <a:rPr kumimoji="0" lang="sr-Cyrl-R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Консултације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понедељак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17:00-18:00</a:t>
            </a:r>
            <a:endParaRPr lang="x-none" sz="2000" b="1" dirty="0">
              <a:solidFill>
                <a:prstClr val="black"/>
              </a:solidFill>
            </a:endParaRPr>
          </a:p>
          <a:p>
            <a:pPr marL="822960" marR="0" lvl="2" indent="-228600" algn="l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канцеларија</a:t>
            </a:r>
            <a:r>
              <a:rPr kumimoji="0" lang="sr-Latn-C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 </a:t>
            </a:r>
            <a:r>
              <a:rPr lang="en-US" sz="2000" b="1" dirty="0">
                <a:solidFill>
                  <a:prstClr val="black"/>
                </a:solidFill>
              </a:rPr>
              <a:t>107</a:t>
            </a:r>
            <a:endParaRPr lang="x-none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Е-</a:t>
            </a:r>
            <a:r>
              <a:rPr kumimoji="0" lang="sr-Cyrl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маил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hlinkClick r:id="rId2"/>
              </a:rPr>
              <a:t>zoran.rakicevic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hlinkClick r:id="rId2"/>
              </a:rPr>
              <a:t>@fon.bg.ac.rs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504D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504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Latn-RS" sz="23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MSc </a:t>
            </a:r>
            <a:r>
              <a:rPr kumimoji="0" lang="sr-Cyrl-R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Огњен Анђелић</a:t>
            </a:r>
            <a:endParaRPr kumimoji="0" lang="x-none" sz="23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Cyrl-R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Консултације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r>
              <a:rPr lang="sr-Cyrl-RS" sz="2000" dirty="0">
                <a:solidFill>
                  <a:prstClr val="black"/>
                </a:solidFill>
              </a:rPr>
              <a:t> понедељак 17:00-18:00</a:t>
            </a:r>
            <a:endParaRPr lang="sr-Cyrl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канцеларија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107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tabLst/>
              <a:defRPr/>
            </a:pPr>
            <a:r>
              <a:rPr lang="sr-Cyrl-RS" sz="2000" dirty="0">
                <a:solidFill>
                  <a:prstClr val="black"/>
                </a:solidFill>
              </a:rPr>
              <a:t>Е-</a:t>
            </a:r>
            <a:r>
              <a:rPr lang="sr-Cyrl-RS" sz="2000" dirty="0" err="1">
                <a:solidFill>
                  <a:prstClr val="black"/>
                </a:solidFill>
              </a:rPr>
              <a:t>маил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ognjen.andjelic@fon.bg.ac.rs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sr-Cyrl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B02468-27FD-4DFA-EEF8-1EA7B7569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20390-E4E3-1B27-5FF3-01C092C61C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5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r-Cyrl-RS" sz="2800" b="1" dirty="0"/>
              <a:t>Упознавање студената са: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300" dirty="0">
                <a:solidFill>
                  <a:schemeClr val="tx1"/>
                </a:solidFill>
              </a:rPr>
              <a:t>Теоријом и праксом планирања операција у ланцима снабдевања;</a:t>
            </a:r>
            <a:r>
              <a:rPr lang="sr-Cyrl-CS" sz="2300" dirty="0">
                <a:solidFill>
                  <a:schemeClr val="tx1"/>
                </a:solidFill>
              </a:rPr>
              <a:t> </a:t>
            </a:r>
            <a:endParaRPr lang="sr-Cyrl-RS" sz="2300" dirty="0">
              <a:solidFill>
                <a:schemeClr val="tx1"/>
              </a:solidFill>
            </a:endParaRP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CS" sz="2300" dirty="0">
                <a:solidFill>
                  <a:schemeClr val="tx1"/>
                </a:solidFill>
              </a:rPr>
              <a:t>Процесом планирања циљева, активности и ресурса предузећа;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CS" sz="2300" dirty="0">
                <a:solidFill>
                  <a:schemeClr val="tx1"/>
                </a:solidFill>
              </a:rPr>
              <a:t>Временским хоризонтима планирања и објектима планирања у предузећима и ланцима вредности;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CS" sz="2300" dirty="0">
                <a:solidFill>
                  <a:schemeClr val="tx1"/>
                </a:solidFill>
              </a:rPr>
              <a:t>Методама, техникама и софтверским решењима који се користе као подршка планирању операција; 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CS" sz="2300" dirty="0">
                <a:solidFill>
                  <a:schemeClr val="tx1"/>
                </a:solidFill>
              </a:rPr>
              <a:t>Процесом интегралног планирања операција (енгл. </a:t>
            </a:r>
            <a:r>
              <a:rPr lang="en-US" sz="2300" i="1" dirty="0">
                <a:solidFill>
                  <a:schemeClr val="tx1"/>
                </a:solidFill>
              </a:rPr>
              <a:t>Sales and Operations planning</a:t>
            </a:r>
            <a:r>
              <a:rPr lang="sr-Cyrl-CS" sz="2300" dirty="0">
                <a:solidFill>
                  <a:schemeClr val="tx1"/>
                </a:solidFill>
              </a:rPr>
              <a:t>)</a:t>
            </a:r>
            <a:r>
              <a:rPr lang="en-US" sz="2300" dirty="0">
                <a:solidFill>
                  <a:schemeClr val="tx1"/>
                </a:solidFill>
              </a:rPr>
              <a:t>;</a:t>
            </a:r>
            <a:endParaRPr lang="sr-Cyrl-CS" sz="2300" dirty="0">
              <a:solidFill>
                <a:schemeClr val="tx1"/>
              </a:solidFill>
            </a:endParaRP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300" dirty="0">
                <a:solidFill>
                  <a:schemeClr val="tx1"/>
                </a:solidFill>
              </a:rPr>
              <a:t>Напредним проблемима распоређивања у планирању производње и услуга;</a:t>
            </a:r>
            <a:endParaRPr lang="en-US" sz="2300" dirty="0">
              <a:solidFill>
                <a:schemeClr val="tx1"/>
              </a:solidFill>
            </a:endParaRP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300" dirty="0" err="1">
                <a:solidFill>
                  <a:schemeClr val="tx1"/>
                </a:solidFill>
              </a:rPr>
              <a:t>Фокусним</a:t>
            </a:r>
            <a:r>
              <a:rPr lang="sr-Cyrl-RS" sz="2300" dirty="0">
                <a:solidFill>
                  <a:schemeClr val="tx1"/>
                </a:solidFill>
              </a:rPr>
              <a:t> предвиђањем тражње;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300" dirty="0">
                <a:solidFill>
                  <a:schemeClr val="tx1"/>
                </a:solidFill>
              </a:rPr>
              <a:t>Планирањем залиха. </a:t>
            </a:r>
            <a:endParaRPr lang="en-US" sz="2300" dirty="0">
              <a:solidFill>
                <a:schemeClr val="tx1"/>
              </a:solidFill>
            </a:endParaRP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Исход предмета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6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1849" y="1511300"/>
            <a:ext cx="10865569" cy="4578351"/>
          </a:xfrm>
        </p:spPr>
        <p:txBody>
          <a:bodyPr>
            <a:normAutofit/>
          </a:bodyPr>
          <a:lstStyle/>
          <a:p>
            <a:pPr algn="just"/>
            <a:r>
              <a:rPr lang="sr-Cyrl-RS" sz="2600" dirty="0"/>
              <a:t>Предавања: </a:t>
            </a:r>
          </a:p>
          <a:p>
            <a:pPr marL="720000" lvl="2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300" dirty="0">
                <a:solidFill>
                  <a:schemeClr val="tx1"/>
                </a:solidFill>
              </a:rPr>
              <a:t>теоријски концепти </a:t>
            </a:r>
            <a:r>
              <a:rPr lang="sr-Latn-RS" sz="2300" dirty="0">
                <a:solidFill>
                  <a:schemeClr val="tx1"/>
                </a:solidFill>
              </a:rPr>
              <a:t>o</a:t>
            </a:r>
            <a:r>
              <a:rPr lang="sr-Cyrl-RS" sz="2300" dirty="0">
                <a:solidFill>
                  <a:schemeClr val="tx1"/>
                </a:solidFill>
              </a:rPr>
              <a:t> планирању у ланцима снабдевања, интегралном планирању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sr-Cyrl-RS" sz="2300" dirty="0">
                <a:solidFill>
                  <a:schemeClr val="tx1"/>
                </a:solidFill>
              </a:rPr>
              <a:t>производње, предвиђању тражње, планирању залиха;</a:t>
            </a:r>
          </a:p>
          <a:p>
            <a:pPr algn="just"/>
            <a:endParaRPr lang="sr-Cyrl-RS" sz="2600" dirty="0"/>
          </a:p>
          <a:p>
            <a:pPr algn="just"/>
            <a:r>
              <a:rPr lang="sr-Cyrl-RS" sz="2600" dirty="0"/>
              <a:t>Вежбе: </a:t>
            </a:r>
          </a:p>
          <a:p>
            <a:pPr marL="720000" lvl="1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300" dirty="0">
                <a:solidFill>
                  <a:schemeClr val="tx1"/>
                </a:solidFill>
              </a:rPr>
              <a:t>практичне вежбе</a:t>
            </a:r>
            <a:r>
              <a:rPr lang="en-US" sz="2300" dirty="0">
                <a:solidFill>
                  <a:schemeClr val="tx1"/>
                </a:solidFill>
              </a:rPr>
              <a:t>,</a:t>
            </a:r>
            <a:r>
              <a:rPr lang="sr-Cyrl-RS" sz="2300" dirty="0">
                <a:solidFill>
                  <a:schemeClr val="tx1"/>
                </a:solidFill>
              </a:rPr>
              <a:t> рад у софтверу </a:t>
            </a:r>
            <a:r>
              <a:rPr lang="en-US" sz="2300" i="1" dirty="0">
                <a:solidFill>
                  <a:schemeClr val="tx1"/>
                </a:solidFill>
              </a:rPr>
              <a:t>Tableau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  <a:endParaRPr lang="sr-Cyrl-RS" sz="23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3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55208" y="5313872"/>
            <a:ext cx="8260392" cy="107649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sr-Latn-RS" sz="2600" dirty="0">
              <a:solidFill>
                <a:schemeClr val="tx1"/>
              </a:solidFill>
            </a:endParaRPr>
          </a:p>
          <a:p>
            <a:pPr algn="just"/>
            <a:r>
              <a:rPr lang="sr-Cyrl-RS" sz="2000" b="1" dirty="0"/>
              <a:t>А) Т</a:t>
            </a:r>
            <a:r>
              <a:rPr lang="sr-Cyrl-RS" sz="2000" b="1" dirty="0">
                <a:solidFill>
                  <a:schemeClr val="tx1"/>
                </a:solidFill>
              </a:rPr>
              <a:t>еоријски тест    </a:t>
            </a:r>
            <a:r>
              <a:rPr lang="sr-Cyrl-RS" sz="2000" dirty="0">
                <a:solidFill>
                  <a:schemeClr val="tx1"/>
                </a:solidFill>
              </a:rPr>
              <a:t>	         или	             </a:t>
            </a:r>
            <a:r>
              <a:rPr lang="sr-Cyrl-RS" sz="2000" b="1" dirty="0">
                <a:solidFill>
                  <a:schemeClr val="tx1"/>
                </a:solidFill>
              </a:rPr>
              <a:t>Б) </a:t>
            </a:r>
            <a:r>
              <a:rPr lang="sr-Cyrl-RS" sz="2000" b="1" dirty="0"/>
              <a:t>Семинарски рад</a:t>
            </a:r>
            <a:endParaRPr lang="sr-Latn-R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Начин полагања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8" descr="Blue or red.jpeg">
            <a:extLst>
              <a:ext uri="{FF2B5EF4-FFF2-40B4-BE49-F238E27FC236}">
                <a16:creationId xmlns:a16="http://schemas.microsoft.com/office/drawing/2014/main" id="{11B7AA8A-FACA-4553-3947-95465F417C95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1067" y="1069675"/>
            <a:ext cx="6885972" cy="45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1849" y="1511300"/>
            <a:ext cx="10865569" cy="4578351"/>
          </a:xfrm>
        </p:spPr>
        <p:txBody>
          <a:bodyPr>
            <a:normAutofit/>
          </a:bodyPr>
          <a:lstStyle/>
          <a:p>
            <a:pPr algn="just"/>
            <a:r>
              <a:rPr lang="sr-Cyrl-RS" sz="2600" dirty="0"/>
              <a:t>Испитни рок: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sr-Cyrl-RS" sz="2400" dirty="0">
                <a:solidFill>
                  <a:schemeClr val="tx1">
                    <a:tint val="75000"/>
                  </a:schemeClr>
                </a:solidFill>
              </a:rPr>
              <a:t>Тест:</a:t>
            </a:r>
            <a:r>
              <a:rPr lang="sr-Cyrl-RS" sz="2400" dirty="0"/>
              <a:t> </a:t>
            </a:r>
          </a:p>
          <a:p>
            <a:pPr marL="720000" lvl="2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Отворена и затворена питања из градива са предавања и вежби, </a:t>
            </a:r>
          </a:p>
          <a:p>
            <a:pPr marL="720000" lvl="2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Студенти добијају електронски материјал за спремање испита.</a:t>
            </a:r>
          </a:p>
          <a:p>
            <a:pPr marL="262800" lvl="2" algn="just">
              <a:spcBef>
                <a:spcPts val="1000"/>
              </a:spcBef>
            </a:pPr>
            <a:endParaRPr lang="sr-Cyrl-RS" sz="2000" dirty="0">
              <a:solidFill>
                <a:schemeClr val="tx1"/>
              </a:solidFill>
            </a:endParaRPr>
          </a:p>
          <a:p>
            <a:pPr marL="319950" lvl="1" indent="-514350" algn="just">
              <a:spcBef>
                <a:spcPts val="1000"/>
              </a:spcBef>
              <a:buFont typeface="+mj-lt"/>
              <a:buAutoNum type="alphaUcPeriod" startAt="2"/>
            </a:pPr>
            <a:r>
              <a:rPr lang="sr-Cyrl-RS" sz="2400" dirty="0"/>
              <a:t>Семинарски рад: </a:t>
            </a:r>
          </a:p>
          <a:p>
            <a:pPr marL="720000" lvl="1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</a:rPr>
              <a:t>Теме из предметне области коју покрива настава;</a:t>
            </a:r>
          </a:p>
          <a:p>
            <a:pPr marL="720000" lvl="1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</a:rPr>
              <a:t>Списак оквирних тема биће послат студентима;</a:t>
            </a:r>
          </a:p>
          <a:p>
            <a:pPr marL="720000" lvl="1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</a:rPr>
              <a:t>Студент предлаже тему.</a:t>
            </a:r>
          </a:p>
          <a:p>
            <a:pPr marL="262800" lvl="1" algn="just">
              <a:spcBef>
                <a:spcPts val="1000"/>
              </a:spcBef>
            </a:pPr>
            <a:endParaRPr lang="sr-Cyrl-RS" sz="23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Начин полагања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6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735734" cy="639619"/>
          </a:xfrm>
        </p:spPr>
        <p:txBody>
          <a:bodyPr/>
          <a:lstStyle/>
          <a:p>
            <a:r>
              <a:rPr lang="sr-Cyrl-RS" sz="3200" dirty="0"/>
              <a:t>Планирање операција у ланцима снабдевања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r-Cyrl-RS" sz="2000" b="1" dirty="0"/>
              <a:t>Студијски програм: Инжењерски менаџмент </a:t>
            </a:r>
          </a:p>
          <a:p>
            <a:r>
              <a:rPr lang="sr-Cyrl-RS" sz="2000" dirty="0"/>
              <a:t>Студијски модул: Операциони и логистички менаџмент</a:t>
            </a:r>
          </a:p>
          <a:p>
            <a:r>
              <a:rPr lang="sr-Cyrl-RS" sz="2000" dirty="0"/>
              <a:t>Катедра за управљање производњом и пружањем услуга</a:t>
            </a:r>
          </a:p>
        </p:txBody>
      </p:sp>
    </p:spTree>
    <p:extLst>
      <p:ext uri="{BB962C8B-B14F-4D97-AF65-F5344CB8AC3E}">
        <p14:creationId xmlns:p14="http://schemas.microsoft.com/office/powerpoint/2010/main" val="223402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2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279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Montserrat Medium</vt:lpstr>
      <vt:lpstr>Montserrat SemiBold</vt:lpstr>
      <vt:lpstr>Wingdings 3</vt:lpstr>
      <vt:lpstr>Office Theme</vt:lpstr>
      <vt:lpstr>PowerPoint Presentation</vt:lpstr>
      <vt:lpstr>Планирање операција у ланцима снабдевања</vt:lpstr>
      <vt:lpstr>Наставници и сарадници</vt:lpstr>
      <vt:lpstr>Исход предмета</vt:lpstr>
      <vt:lpstr>Настава</vt:lpstr>
      <vt:lpstr>Начин полагања</vt:lpstr>
      <vt:lpstr>Начин полагања</vt:lpstr>
      <vt:lpstr>Планирање операција у ланцима снабдевања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Ognjen R. Anđelić</cp:lastModifiedBy>
  <cp:revision>59</cp:revision>
  <dcterms:created xsi:type="dcterms:W3CDTF">2022-10-16T13:21:43Z</dcterms:created>
  <dcterms:modified xsi:type="dcterms:W3CDTF">2024-11-26T14:30:19Z</dcterms:modified>
</cp:coreProperties>
</file>