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82" r:id="rId2"/>
    <p:sldId id="281" r:id="rId3"/>
    <p:sldId id="283" r:id="rId4"/>
    <p:sldId id="284" r:id="rId5"/>
    <p:sldId id="285" r:id="rId6"/>
    <p:sldId id="286" r:id="rId7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B8F4622-ED75-4311-8466-DE9EB1EB4964}">
          <p14:sldIdLst>
            <p14:sldId id="282"/>
            <p14:sldId id="281"/>
            <p14:sldId id="283"/>
            <p14:sldId id="284"/>
            <p14:sldId id="285"/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8A"/>
    <a:srgbClr val="F8F8F8"/>
    <a:srgbClr val="E44D99"/>
    <a:srgbClr val="100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4BE028-26DF-443F-858E-3B2179FE9B40}" v="16" dt="2023-11-22T16:07:06.0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4660"/>
  </p:normalViewPr>
  <p:slideViewPr>
    <p:cSldViewPr snapToGrid="0">
      <p:cViewPr varScale="1">
        <p:scale>
          <a:sx n="59" d="100"/>
          <a:sy n="59" d="100"/>
        </p:scale>
        <p:origin x="9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ndrej O. Jaško" userId="94ca3fc3-60f2-4b1a-aa25-9c1b6c46b715" providerId="ADAL" clId="{EC4BE028-26DF-443F-858E-3B2179FE9B40}"/>
    <pc:docChg chg="modSld modNotesMaster">
      <pc:chgData name="Ondrej O. Jaško" userId="94ca3fc3-60f2-4b1a-aa25-9c1b6c46b715" providerId="ADAL" clId="{EC4BE028-26DF-443F-858E-3B2179FE9B40}" dt="2023-11-22T16:07:06.086" v="120" actId="20577"/>
      <pc:docMkLst>
        <pc:docMk/>
      </pc:docMkLst>
      <pc:sldChg chg="modSp mod">
        <pc:chgData name="Ondrej O. Jaško" userId="94ca3fc3-60f2-4b1a-aa25-9c1b6c46b715" providerId="ADAL" clId="{EC4BE028-26DF-443F-858E-3B2179FE9B40}" dt="2023-11-22T16:06:41.112" v="105" actId="20577"/>
        <pc:sldMkLst>
          <pc:docMk/>
          <pc:sldMk cId="1065428612" sldId="281"/>
        </pc:sldMkLst>
        <pc:spChg chg="mod">
          <ac:chgData name="Ondrej O. Jaško" userId="94ca3fc3-60f2-4b1a-aa25-9c1b6c46b715" providerId="ADAL" clId="{EC4BE028-26DF-443F-858E-3B2179FE9B40}" dt="2023-11-22T16:06:41.112" v="105" actId="20577"/>
          <ac:spMkLst>
            <pc:docMk/>
            <pc:sldMk cId="1065428612" sldId="281"/>
            <ac:spMk id="2" creationId="{E23289D3-D324-2E91-6CA3-497172F59E05}"/>
          </ac:spMkLst>
        </pc:spChg>
      </pc:sldChg>
      <pc:sldChg chg="modSp">
        <pc:chgData name="Ondrej O. Jaško" userId="94ca3fc3-60f2-4b1a-aa25-9c1b6c46b715" providerId="ADAL" clId="{EC4BE028-26DF-443F-858E-3B2179FE9B40}" dt="2023-11-22T16:07:06.086" v="120" actId="20577"/>
        <pc:sldMkLst>
          <pc:docMk/>
          <pc:sldMk cId="20978281" sldId="283"/>
        </pc:sldMkLst>
        <pc:graphicFrameChg chg="mod">
          <ac:chgData name="Ondrej O. Jaško" userId="94ca3fc3-60f2-4b1a-aa25-9c1b6c46b715" providerId="ADAL" clId="{EC4BE028-26DF-443F-858E-3B2179FE9B40}" dt="2023-11-22T16:07:06.086" v="120" actId="20577"/>
          <ac:graphicFrameMkLst>
            <pc:docMk/>
            <pc:sldMk cId="20978281" sldId="283"/>
            <ac:graphicFrameMk id="5" creationId="{6B183297-C59C-5FA9-4A3C-53B537782533}"/>
          </ac:graphicFrameMkLst>
        </pc:graphicFrameChg>
      </pc:sldChg>
    </pc:docChg>
  </pc:docChgLst>
  <pc:docChgLst>
    <pc:chgData name="Milica M. Maričić" userId="S::milica.maricic@fon.bg.ac.rs::8a9fe8ea-c54b-4dbe-a815-30ac248c9d06" providerId="AD" clId="Web-{BF427031-3725-18FD-19B8-FA9A30CD2FDC}"/>
    <pc:docChg chg="addSld modSection">
      <pc:chgData name="Milica M. Maričić" userId="S::milica.maricic@fon.bg.ac.rs::8a9fe8ea-c54b-4dbe-a815-30ac248c9d06" providerId="AD" clId="Web-{BF427031-3725-18FD-19B8-FA9A30CD2FDC}" dt="2023-07-10T10:48:33.995" v="0"/>
      <pc:docMkLst>
        <pc:docMk/>
      </pc:docMkLst>
      <pc:sldChg chg="new">
        <pc:chgData name="Milica M. Maričić" userId="S::milica.maricic@fon.bg.ac.rs::8a9fe8ea-c54b-4dbe-a815-30ac248c9d06" providerId="AD" clId="Web-{BF427031-3725-18FD-19B8-FA9A30CD2FDC}" dt="2023-07-10T10:48:33.995" v="0"/>
        <pc:sldMkLst>
          <pc:docMk/>
          <pc:sldMk cId="2189068130" sldId="268"/>
        </pc:sldMkLst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4E23E5-968B-42A5-9855-B1A9E1BFDF77}" type="doc">
      <dgm:prSet loTypeId="urn:microsoft.com/office/officeart/2005/8/layout/vList2" loCatId="list" qsTypeId="urn:microsoft.com/office/officeart/2005/8/quickstyle/3d4" qsCatId="3D" csTypeId="urn:microsoft.com/office/officeart/2005/8/colors/accent2_1" csCatId="accent2" phldr="1"/>
      <dgm:spPr/>
      <dgm:t>
        <a:bodyPr/>
        <a:lstStyle/>
        <a:p>
          <a:endParaRPr lang="sr-Cyrl-RS"/>
        </a:p>
      </dgm:t>
    </dgm:pt>
    <dgm:pt modelId="{49200D15-F5C8-4CA9-8177-1DC1F4652679}">
      <dgm:prSet phldrT="[Text]" custT="1"/>
      <dgm:spPr/>
      <dgm:t>
        <a:bodyPr/>
        <a:lstStyle/>
        <a:p>
          <a:r>
            <a:rPr lang="sr-Latn-RS" sz="2000" dirty="0"/>
            <a:t>Strategije restrukturiranja - strategije rasta i kontrakcije</a:t>
          </a:r>
          <a:endParaRPr lang="sr-Cyrl-RS" sz="2000" dirty="0"/>
        </a:p>
      </dgm:t>
    </dgm:pt>
    <dgm:pt modelId="{B673C958-8608-49AA-9C04-276EEDC23AEC}" type="parTrans" cxnId="{971F9722-8B04-43F1-8F07-AF0494E7B7A5}">
      <dgm:prSet/>
      <dgm:spPr/>
      <dgm:t>
        <a:bodyPr/>
        <a:lstStyle/>
        <a:p>
          <a:endParaRPr lang="sr-Cyrl-RS" sz="1600"/>
        </a:p>
      </dgm:t>
    </dgm:pt>
    <dgm:pt modelId="{6099C6FB-7740-43B5-A7A8-65306B4CBB7C}" type="sibTrans" cxnId="{971F9722-8B04-43F1-8F07-AF0494E7B7A5}">
      <dgm:prSet/>
      <dgm:spPr/>
      <dgm:t>
        <a:bodyPr/>
        <a:lstStyle/>
        <a:p>
          <a:endParaRPr lang="sr-Cyrl-RS" sz="1600"/>
        </a:p>
      </dgm:t>
    </dgm:pt>
    <dgm:pt modelId="{E833D1B6-0F4E-4CB0-B330-47412430559E}">
      <dgm:prSet phldrT="[Text]" custT="1"/>
      <dgm:spPr/>
      <dgm:t>
        <a:bodyPr/>
        <a:lstStyle/>
        <a:p>
          <a:r>
            <a:rPr lang="sr-Latn-ME" sz="2000" dirty="0"/>
            <a:t>Portfolio restrukturiranja</a:t>
          </a:r>
          <a:endParaRPr lang="sr-Cyrl-RS" sz="2000" dirty="0"/>
        </a:p>
      </dgm:t>
    </dgm:pt>
    <dgm:pt modelId="{1F3DCA4E-4636-4833-B1E1-DD84C775BECF}" type="parTrans" cxnId="{9501FC06-BD47-4CCB-8418-43AC48F472AF}">
      <dgm:prSet/>
      <dgm:spPr/>
      <dgm:t>
        <a:bodyPr/>
        <a:lstStyle/>
        <a:p>
          <a:endParaRPr lang="sr-Cyrl-RS" sz="1600"/>
        </a:p>
      </dgm:t>
    </dgm:pt>
    <dgm:pt modelId="{FD08F135-C68F-4ECA-9247-2EB4328B9D1B}" type="sibTrans" cxnId="{9501FC06-BD47-4CCB-8418-43AC48F472AF}">
      <dgm:prSet/>
      <dgm:spPr/>
      <dgm:t>
        <a:bodyPr/>
        <a:lstStyle/>
        <a:p>
          <a:endParaRPr lang="sr-Cyrl-RS" sz="1600"/>
        </a:p>
      </dgm:t>
    </dgm:pt>
    <dgm:pt modelId="{D80F93C9-ACE8-4AEE-8145-2E6040D25278}">
      <dgm:prSet phldrT="[Text]" custT="1"/>
      <dgm:spPr/>
      <dgm:t>
        <a:bodyPr/>
        <a:lstStyle/>
        <a:p>
          <a:r>
            <a:rPr lang="sr-Latn-RS" sz="2000" dirty="0"/>
            <a:t>Organizaciono restrukturiranje - organizaciona struktura</a:t>
          </a:r>
          <a:endParaRPr lang="sr-Cyrl-RS" sz="2000" dirty="0"/>
        </a:p>
      </dgm:t>
    </dgm:pt>
    <dgm:pt modelId="{CB65F117-1002-4ABF-B387-D3E84FF1339D}" type="parTrans" cxnId="{FAD63921-B3FB-4586-9D1C-22BD517D85C7}">
      <dgm:prSet/>
      <dgm:spPr/>
      <dgm:t>
        <a:bodyPr/>
        <a:lstStyle/>
        <a:p>
          <a:endParaRPr lang="sr-Cyrl-RS" sz="1600"/>
        </a:p>
      </dgm:t>
    </dgm:pt>
    <dgm:pt modelId="{E4330971-327E-45F0-AEC5-3B2C42FF7094}" type="sibTrans" cxnId="{FAD63921-B3FB-4586-9D1C-22BD517D85C7}">
      <dgm:prSet/>
      <dgm:spPr/>
      <dgm:t>
        <a:bodyPr/>
        <a:lstStyle/>
        <a:p>
          <a:endParaRPr lang="sr-Cyrl-RS" sz="1600"/>
        </a:p>
      </dgm:t>
    </dgm:pt>
    <dgm:pt modelId="{E8AD356B-A351-45D1-8830-E13DB172526A}">
      <dgm:prSet phldrT="[Text]" custT="1"/>
      <dgm:spPr/>
      <dgm:t>
        <a:bodyPr/>
        <a:lstStyle/>
        <a:p>
          <a:r>
            <a:rPr lang="sr-Latn-RS" sz="2000" dirty="0"/>
            <a:t>Organizaciono restrukturiranje - broj izvršilaca - </a:t>
          </a:r>
          <a:r>
            <a:rPr lang="sr-Latn-RS" sz="2000" i="1" dirty="0" err="1"/>
            <a:t>downsizing</a:t>
          </a:r>
          <a:endParaRPr lang="sr-Cyrl-RS" sz="2000" i="1" dirty="0"/>
        </a:p>
      </dgm:t>
    </dgm:pt>
    <dgm:pt modelId="{497EE597-4877-41BA-9BF0-30F552CA3C72}" type="parTrans" cxnId="{742C5FC3-DB74-4D3B-B778-8E3E890550BE}">
      <dgm:prSet/>
      <dgm:spPr/>
      <dgm:t>
        <a:bodyPr/>
        <a:lstStyle/>
        <a:p>
          <a:endParaRPr lang="en-US" sz="1600"/>
        </a:p>
      </dgm:t>
    </dgm:pt>
    <dgm:pt modelId="{74DB2DF9-AA51-4E82-BBAF-52B860711903}" type="sibTrans" cxnId="{742C5FC3-DB74-4D3B-B778-8E3E890550BE}">
      <dgm:prSet/>
      <dgm:spPr/>
      <dgm:t>
        <a:bodyPr/>
        <a:lstStyle/>
        <a:p>
          <a:endParaRPr lang="en-US" sz="1600"/>
        </a:p>
      </dgm:t>
    </dgm:pt>
    <dgm:pt modelId="{6334C809-72C5-448E-B3B5-058CB044CDAF}">
      <dgm:prSet phldrT="[Text]" custT="1"/>
      <dgm:spPr/>
      <dgm:t>
        <a:bodyPr/>
        <a:lstStyle/>
        <a:p>
          <a:r>
            <a:rPr lang="sr-Latn-RS" sz="2000" dirty="0"/>
            <a:t>Kreiranje vrednosti kroz  restrukturiranje - Pentagon i </a:t>
          </a:r>
          <a:r>
            <a:rPr lang="sr-Latn-RS" sz="2000" dirty="0" err="1"/>
            <a:t>Deloitte</a:t>
          </a:r>
          <a:r>
            <a:rPr lang="sr-Latn-RS" sz="2000" dirty="0"/>
            <a:t>, </a:t>
          </a:r>
          <a:r>
            <a:rPr lang="sr-Latn-RS" sz="2000" dirty="0" err="1"/>
            <a:t>Rappaport</a:t>
          </a:r>
          <a:endParaRPr lang="sr-Cyrl-RS" sz="2000" dirty="0"/>
        </a:p>
      </dgm:t>
    </dgm:pt>
    <dgm:pt modelId="{7871F2FF-AFF7-4F8A-8B3E-31B354E1AAE0}" type="parTrans" cxnId="{5F32CBB1-CB16-4FF0-9D7A-BAA6B5E9E093}">
      <dgm:prSet/>
      <dgm:spPr/>
      <dgm:t>
        <a:bodyPr/>
        <a:lstStyle/>
        <a:p>
          <a:endParaRPr lang="sr-Latn-ME"/>
        </a:p>
      </dgm:t>
    </dgm:pt>
    <dgm:pt modelId="{C57A0B72-6A74-476E-A0E5-ED4F98C125D6}" type="sibTrans" cxnId="{5F32CBB1-CB16-4FF0-9D7A-BAA6B5E9E093}">
      <dgm:prSet/>
      <dgm:spPr/>
      <dgm:t>
        <a:bodyPr/>
        <a:lstStyle/>
        <a:p>
          <a:endParaRPr lang="sr-Latn-ME"/>
        </a:p>
      </dgm:t>
    </dgm:pt>
    <dgm:pt modelId="{E7FBEB3C-0DDD-4AE9-BA7F-DDDCC25877E9}">
      <dgm:prSet phldrT="[Text]" custT="1"/>
      <dgm:spPr/>
      <dgm:t>
        <a:bodyPr/>
        <a:lstStyle/>
        <a:p>
          <a:r>
            <a:rPr lang="sr-Latn-RS" sz="2000" i="0" dirty="0"/>
            <a:t>Kriza i restrukturiranje - ozdravljenje ili proces stečaja</a:t>
          </a:r>
          <a:endParaRPr lang="sr-Cyrl-RS" sz="2000" i="0" dirty="0"/>
        </a:p>
      </dgm:t>
    </dgm:pt>
    <dgm:pt modelId="{3A49FD0D-772C-4F87-8964-1C1A82F58B53}" type="parTrans" cxnId="{7D51FE91-A14F-4802-8CBA-07DDD85F6139}">
      <dgm:prSet/>
      <dgm:spPr/>
      <dgm:t>
        <a:bodyPr/>
        <a:lstStyle/>
        <a:p>
          <a:endParaRPr lang="sr-Latn-ME"/>
        </a:p>
      </dgm:t>
    </dgm:pt>
    <dgm:pt modelId="{74AC99E6-8308-48CC-AAF1-B269C4BC576C}" type="sibTrans" cxnId="{7D51FE91-A14F-4802-8CBA-07DDD85F6139}">
      <dgm:prSet/>
      <dgm:spPr/>
      <dgm:t>
        <a:bodyPr/>
        <a:lstStyle/>
        <a:p>
          <a:endParaRPr lang="sr-Latn-ME"/>
        </a:p>
      </dgm:t>
    </dgm:pt>
    <dgm:pt modelId="{7130F486-F656-4F41-9C1F-2DE47CF0863B}">
      <dgm:prSet phldrT="[Text]" custT="1"/>
      <dgm:spPr/>
      <dgm:t>
        <a:bodyPr/>
        <a:lstStyle/>
        <a:p>
          <a:r>
            <a:rPr lang="sr-Latn-RS" sz="2000" dirty="0"/>
            <a:t>Finansijsko restrukturiranje</a:t>
          </a:r>
          <a:endParaRPr lang="sr-Cyrl-RS" sz="2000" dirty="0"/>
        </a:p>
      </dgm:t>
    </dgm:pt>
    <dgm:pt modelId="{551468BE-944A-4DB6-BDA7-4C6AE2C1270E}" type="parTrans" cxnId="{351BA576-EA9E-4974-9D3F-6CD952DC6756}">
      <dgm:prSet/>
      <dgm:spPr/>
      <dgm:t>
        <a:bodyPr/>
        <a:lstStyle/>
        <a:p>
          <a:endParaRPr lang="sr-Latn-ME"/>
        </a:p>
      </dgm:t>
    </dgm:pt>
    <dgm:pt modelId="{89191764-7E01-4163-A8BA-BF6470B7EEB8}" type="sibTrans" cxnId="{351BA576-EA9E-4974-9D3F-6CD952DC6756}">
      <dgm:prSet/>
      <dgm:spPr/>
      <dgm:t>
        <a:bodyPr/>
        <a:lstStyle/>
        <a:p>
          <a:endParaRPr lang="sr-Latn-ME"/>
        </a:p>
      </dgm:t>
    </dgm:pt>
    <dgm:pt modelId="{F25B4C51-88AA-40B6-A298-644D0EFA7773}">
      <dgm:prSet phldrT="[Text]" custT="1"/>
      <dgm:spPr/>
      <dgm:t>
        <a:bodyPr/>
        <a:lstStyle/>
        <a:p>
          <a:r>
            <a:rPr lang="sr-Latn-ME" sz="2000" dirty="0" err="1"/>
            <a:t>Merdžeri</a:t>
          </a:r>
          <a:r>
            <a:rPr lang="sr-Latn-ME" sz="2000" dirty="0"/>
            <a:t> i akvizicije</a:t>
          </a:r>
          <a:endParaRPr lang="sr-Cyrl-RS" sz="2000" dirty="0"/>
        </a:p>
      </dgm:t>
    </dgm:pt>
    <dgm:pt modelId="{06632BA6-1E09-4511-AACC-6A25D41D8544}" type="parTrans" cxnId="{0B82174D-97B0-46E8-8328-9DA39E2CCDB4}">
      <dgm:prSet/>
      <dgm:spPr/>
      <dgm:t>
        <a:bodyPr/>
        <a:lstStyle/>
        <a:p>
          <a:endParaRPr lang="sr-Latn-ME"/>
        </a:p>
      </dgm:t>
    </dgm:pt>
    <dgm:pt modelId="{C372E91E-4AB2-4907-8F4B-EB7A61AB0E22}" type="sibTrans" cxnId="{0B82174D-97B0-46E8-8328-9DA39E2CCDB4}">
      <dgm:prSet/>
      <dgm:spPr/>
      <dgm:t>
        <a:bodyPr/>
        <a:lstStyle/>
        <a:p>
          <a:endParaRPr lang="sr-Latn-ME"/>
        </a:p>
      </dgm:t>
    </dgm:pt>
    <dgm:pt modelId="{88E0AF77-E1B7-44D0-8E42-BE9B7EF60FF4}" type="pres">
      <dgm:prSet presAssocID="{174E23E5-968B-42A5-9855-B1A9E1BFDF77}" presName="linear" presStyleCnt="0">
        <dgm:presLayoutVars>
          <dgm:animLvl val="lvl"/>
          <dgm:resizeHandles val="exact"/>
        </dgm:presLayoutVars>
      </dgm:prSet>
      <dgm:spPr/>
    </dgm:pt>
    <dgm:pt modelId="{8B2AF440-F220-411B-B728-B3652AA53F9E}" type="pres">
      <dgm:prSet presAssocID="{49200D15-F5C8-4CA9-8177-1DC1F4652679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E1905C84-BC8E-4129-B105-0AC6FF1DBA16}" type="pres">
      <dgm:prSet presAssocID="{6099C6FB-7740-43B5-A7A8-65306B4CBB7C}" presName="spacer" presStyleCnt="0"/>
      <dgm:spPr/>
    </dgm:pt>
    <dgm:pt modelId="{216E1FD1-15E0-4017-B04A-D89B974B1FC5}" type="pres">
      <dgm:prSet presAssocID="{6334C809-72C5-448E-B3B5-058CB044CDAF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54F28AF6-AC9B-4B33-8897-6B9F8016937B}" type="pres">
      <dgm:prSet presAssocID="{C57A0B72-6A74-476E-A0E5-ED4F98C125D6}" presName="spacer" presStyleCnt="0"/>
      <dgm:spPr/>
    </dgm:pt>
    <dgm:pt modelId="{4CFF1FB6-B4CD-4821-8FE4-EC83E49DB817}" type="pres">
      <dgm:prSet presAssocID="{E833D1B6-0F4E-4CB0-B330-47412430559E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90726710-65BD-4C97-95E1-352ECAD21648}" type="pres">
      <dgm:prSet presAssocID="{FD08F135-C68F-4ECA-9247-2EB4328B9D1B}" presName="spacer" presStyleCnt="0"/>
      <dgm:spPr/>
    </dgm:pt>
    <dgm:pt modelId="{84F28B7A-4FC3-47D5-91D2-7D02E25C6933}" type="pres">
      <dgm:prSet presAssocID="{F25B4C51-88AA-40B6-A298-644D0EFA7773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220CBC8B-048E-4982-BEDA-B7882C3D1000}" type="pres">
      <dgm:prSet presAssocID="{C372E91E-4AB2-4907-8F4B-EB7A61AB0E22}" presName="spacer" presStyleCnt="0"/>
      <dgm:spPr/>
    </dgm:pt>
    <dgm:pt modelId="{75EA8CA9-A32E-4353-921E-60E183A5317F}" type="pres">
      <dgm:prSet presAssocID="{7130F486-F656-4F41-9C1F-2DE47CF0863B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BC74953E-1521-4A8C-A6D6-5174192AD354}" type="pres">
      <dgm:prSet presAssocID="{89191764-7E01-4163-A8BA-BF6470B7EEB8}" presName="spacer" presStyleCnt="0"/>
      <dgm:spPr/>
    </dgm:pt>
    <dgm:pt modelId="{AA22C8BA-C20C-42C2-8E12-A04D4A31FADA}" type="pres">
      <dgm:prSet presAssocID="{D80F93C9-ACE8-4AEE-8145-2E6040D25278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59B5AB03-4431-4B2D-91B4-8AAC30C34E5D}" type="pres">
      <dgm:prSet presAssocID="{E4330971-327E-45F0-AEC5-3B2C42FF7094}" presName="spacer" presStyleCnt="0"/>
      <dgm:spPr/>
    </dgm:pt>
    <dgm:pt modelId="{A83D9F1E-D035-4C85-BBEC-C3F1665875D5}" type="pres">
      <dgm:prSet presAssocID="{E8AD356B-A351-45D1-8830-E13DB172526A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726E4A2E-ABA9-41CF-8115-CAC21D880DB3}" type="pres">
      <dgm:prSet presAssocID="{74DB2DF9-AA51-4E82-BBAF-52B860711903}" presName="spacer" presStyleCnt="0"/>
      <dgm:spPr/>
    </dgm:pt>
    <dgm:pt modelId="{1C30306C-9428-477D-9CE3-7D142BE3D434}" type="pres">
      <dgm:prSet presAssocID="{E7FBEB3C-0DDD-4AE9-BA7F-DDDCC25877E9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51F67A01-81B7-4351-8845-E2E370D2016F}" type="presOf" srcId="{E8AD356B-A351-45D1-8830-E13DB172526A}" destId="{A83D9F1E-D035-4C85-BBEC-C3F1665875D5}" srcOrd="0" destOrd="0" presId="urn:microsoft.com/office/officeart/2005/8/layout/vList2"/>
    <dgm:cxn modelId="{9501FC06-BD47-4CCB-8418-43AC48F472AF}" srcId="{174E23E5-968B-42A5-9855-B1A9E1BFDF77}" destId="{E833D1B6-0F4E-4CB0-B330-47412430559E}" srcOrd="2" destOrd="0" parTransId="{1F3DCA4E-4636-4833-B1E1-DD84C775BECF}" sibTransId="{FD08F135-C68F-4ECA-9247-2EB4328B9D1B}"/>
    <dgm:cxn modelId="{9C016E0E-3F9F-4E34-836E-3E57BC0FEE55}" type="presOf" srcId="{D80F93C9-ACE8-4AEE-8145-2E6040D25278}" destId="{AA22C8BA-C20C-42C2-8E12-A04D4A31FADA}" srcOrd="0" destOrd="0" presId="urn:microsoft.com/office/officeart/2005/8/layout/vList2"/>
    <dgm:cxn modelId="{A4950610-9265-474C-B25E-5495BF57BE89}" type="presOf" srcId="{F25B4C51-88AA-40B6-A298-644D0EFA7773}" destId="{84F28B7A-4FC3-47D5-91D2-7D02E25C6933}" srcOrd="0" destOrd="0" presId="urn:microsoft.com/office/officeart/2005/8/layout/vList2"/>
    <dgm:cxn modelId="{FAD63921-B3FB-4586-9D1C-22BD517D85C7}" srcId="{174E23E5-968B-42A5-9855-B1A9E1BFDF77}" destId="{D80F93C9-ACE8-4AEE-8145-2E6040D25278}" srcOrd="5" destOrd="0" parTransId="{CB65F117-1002-4ABF-B387-D3E84FF1339D}" sibTransId="{E4330971-327E-45F0-AEC5-3B2C42FF7094}"/>
    <dgm:cxn modelId="{971F9722-8B04-43F1-8F07-AF0494E7B7A5}" srcId="{174E23E5-968B-42A5-9855-B1A9E1BFDF77}" destId="{49200D15-F5C8-4CA9-8177-1DC1F4652679}" srcOrd="0" destOrd="0" parTransId="{B673C958-8608-49AA-9C04-276EEDC23AEC}" sibTransId="{6099C6FB-7740-43B5-A7A8-65306B4CBB7C}"/>
    <dgm:cxn modelId="{52B79431-7E9F-48EA-81C6-A0CC6E373CAA}" type="presOf" srcId="{7130F486-F656-4F41-9C1F-2DE47CF0863B}" destId="{75EA8CA9-A32E-4353-921E-60E183A5317F}" srcOrd="0" destOrd="0" presId="urn:microsoft.com/office/officeart/2005/8/layout/vList2"/>
    <dgm:cxn modelId="{75992E33-2EE7-417E-9CCC-0E6286EF2D97}" type="presOf" srcId="{49200D15-F5C8-4CA9-8177-1DC1F4652679}" destId="{8B2AF440-F220-411B-B728-B3652AA53F9E}" srcOrd="0" destOrd="0" presId="urn:microsoft.com/office/officeart/2005/8/layout/vList2"/>
    <dgm:cxn modelId="{F54C835E-D9B6-440B-A02A-F67203A685D0}" type="presOf" srcId="{6334C809-72C5-448E-B3B5-058CB044CDAF}" destId="{216E1FD1-15E0-4017-B04A-D89B974B1FC5}" srcOrd="0" destOrd="0" presId="urn:microsoft.com/office/officeart/2005/8/layout/vList2"/>
    <dgm:cxn modelId="{0B82174D-97B0-46E8-8328-9DA39E2CCDB4}" srcId="{174E23E5-968B-42A5-9855-B1A9E1BFDF77}" destId="{F25B4C51-88AA-40B6-A298-644D0EFA7773}" srcOrd="3" destOrd="0" parTransId="{06632BA6-1E09-4511-AACC-6A25D41D8544}" sibTransId="{C372E91E-4AB2-4907-8F4B-EB7A61AB0E22}"/>
    <dgm:cxn modelId="{FB33476D-9039-4A7F-BCAB-79C65098F62E}" type="presOf" srcId="{E7FBEB3C-0DDD-4AE9-BA7F-DDDCC25877E9}" destId="{1C30306C-9428-477D-9CE3-7D142BE3D434}" srcOrd="0" destOrd="0" presId="urn:microsoft.com/office/officeart/2005/8/layout/vList2"/>
    <dgm:cxn modelId="{351BA576-EA9E-4974-9D3F-6CD952DC6756}" srcId="{174E23E5-968B-42A5-9855-B1A9E1BFDF77}" destId="{7130F486-F656-4F41-9C1F-2DE47CF0863B}" srcOrd="4" destOrd="0" parTransId="{551468BE-944A-4DB6-BDA7-4C6AE2C1270E}" sibTransId="{89191764-7E01-4163-A8BA-BF6470B7EEB8}"/>
    <dgm:cxn modelId="{7D51FE91-A14F-4802-8CBA-07DDD85F6139}" srcId="{174E23E5-968B-42A5-9855-B1A9E1BFDF77}" destId="{E7FBEB3C-0DDD-4AE9-BA7F-DDDCC25877E9}" srcOrd="7" destOrd="0" parTransId="{3A49FD0D-772C-4F87-8964-1C1A82F58B53}" sibTransId="{74AC99E6-8308-48CC-AAF1-B269C4BC576C}"/>
    <dgm:cxn modelId="{BE4A27AE-E398-4D6C-8544-CECF81D235DD}" type="presOf" srcId="{174E23E5-968B-42A5-9855-B1A9E1BFDF77}" destId="{88E0AF77-E1B7-44D0-8E42-BE9B7EF60FF4}" srcOrd="0" destOrd="0" presId="urn:microsoft.com/office/officeart/2005/8/layout/vList2"/>
    <dgm:cxn modelId="{5F32CBB1-CB16-4FF0-9D7A-BAA6B5E9E093}" srcId="{174E23E5-968B-42A5-9855-B1A9E1BFDF77}" destId="{6334C809-72C5-448E-B3B5-058CB044CDAF}" srcOrd="1" destOrd="0" parTransId="{7871F2FF-AFF7-4F8A-8B3E-31B354E1AAE0}" sibTransId="{C57A0B72-6A74-476E-A0E5-ED4F98C125D6}"/>
    <dgm:cxn modelId="{742C5FC3-DB74-4D3B-B778-8E3E890550BE}" srcId="{174E23E5-968B-42A5-9855-B1A9E1BFDF77}" destId="{E8AD356B-A351-45D1-8830-E13DB172526A}" srcOrd="6" destOrd="0" parTransId="{497EE597-4877-41BA-9BF0-30F552CA3C72}" sibTransId="{74DB2DF9-AA51-4E82-BBAF-52B860711903}"/>
    <dgm:cxn modelId="{18BAE0DA-DEE3-4D70-892C-D69BF8CB3A06}" type="presOf" srcId="{E833D1B6-0F4E-4CB0-B330-47412430559E}" destId="{4CFF1FB6-B4CD-4821-8FE4-EC83E49DB817}" srcOrd="0" destOrd="0" presId="urn:microsoft.com/office/officeart/2005/8/layout/vList2"/>
    <dgm:cxn modelId="{1CE29544-5E19-4141-B68B-E0C1159D2BBC}" type="presParOf" srcId="{88E0AF77-E1B7-44D0-8E42-BE9B7EF60FF4}" destId="{8B2AF440-F220-411B-B728-B3652AA53F9E}" srcOrd="0" destOrd="0" presId="urn:microsoft.com/office/officeart/2005/8/layout/vList2"/>
    <dgm:cxn modelId="{E910DC98-CCF4-4938-90BE-CA37D86A4F38}" type="presParOf" srcId="{88E0AF77-E1B7-44D0-8E42-BE9B7EF60FF4}" destId="{E1905C84-BC8E-4129-B105-0AC6FF1DBA16}" srcOrd="1" destOrd="0" presId="urn:microsoft.com/office/officeart/2005/8/layout/vList2"/>
    <dgm:cxn modelId="{CEBD6B86-D439-46A2-9CC4-2E2B4F52C471}" type="presParOf" srcId="{88E0AF77-E1B7-44D0-8E42-BE9B7EF60FF4}" destId="{216E1FD1-15E0-4017-B04A-D89B974B1FC5}" srcOrd="2" destOrd="0" presId="urn:microsoft.com/office/officeart/2005/8/layout/vList2"/>
    <dgm:cxn modelId="{CECDDBDC-59D7-4B88-9278-9A2FE6E57C97}" type="presParOf" srcId="{88E0AF77-E1B7-44D0-8E42-BE9B7EF60FF4}" destId="{54F28AF6-AC9B-4B33-8897-6B9F8016937B}" srcOrd="3" destOrd="0" presId="urn:microsoft.com/office/officeart/2005/8/layout/vList2"/>
    <dgm:cxn modelId="{C620AE27-95D3-4E98-B6CA-479C1123774D}" type="presParOf" srcId="{88E0AF77-E1B7-44D0-8E42-BE9B7EF60FF4}" destId="{4CFF1FB6-B4CD-4821-8FE4-EC83E49DB817}" srcOrd="4" destOrd="0" presId="urn:microsoft.com/office/officeart/2005/8/layout/vList2"/>
    <dgm:cxn modelId="{EF8FB667-ABCF-4AA5-ABAE-1DCA768D5F7D}" type="presParOf" srcId="{88E0AF77-E1B7-44D0-8E42-BE9B7EF60FF4}" destId="{90726710-65BD-4C97-95E1-352ECAD21648}" srcOrd="5" destOrd="0" presId="urn:microsoft.com/office/officeart/2005/8/layout/vList2"/>
    <dgm:cxn modelId="{3C542CFC-B4C7-4356-9549-EB23184648EA}" type="presParOf" srcId="{88E0AF77-E1B7-44D0-8E42-BE9B7EF60FF4}" destId="{84F28B7A-4FC3-47D5-91D2-7D02E25C6933}" srcOrd="6" destOrd="0" presId="urn:microsoft.com/office/officeart/2005/8/layout/vList2"/>
    <dgm:cxn modelId="{5907FAB8-0027-42D2-8D96-2428BAE12A65}" type="presParOf" srcId="{88E0AF77-E1B7-44D0-8E42-BE9B7EF60FF4}" destId="{220CBC8B-048E-4982-BEDA-B7882C3D1000}" srcOrd="7" destOrd="0" presId="urn:microsoft.com/office/officeart/2005/8/layout/vList2"/>
    <dgm:cxn modelId="{72D636EE-7F9E-40F4-B368-491540B3919E}" type="presParOf" srcId="{88E0AF77-E1B7-44D0-8E42-BE9B7EF60FF4}" destId="{75EA8CA9-A32E-4353-921E-60E183A5317F}" srcOrd="8" destOrd="0" presId="urn:microsoft.com/office/officeart/2005/8/layout/vList2"/>
    <dgm:cxn modelId="{A3FCAACE-F1EF-41EC-AF3F-60D085E19950}" type="presParOf" srcId="{88E0AF77-E1B7-44D0-8E42-BE9B7EF60FF4}" destId="{BC74953E-1521-4A8C-A6D6-5174192AD354}" srcOrd="9" destOrd="0" presId="urn:microsoft.com/office/officeart/2005/8/layout/vList2"/>
    <dgm:cxn modelId="{425C057D-2861-4415-A2D2-154DCC5FA357}" type="presParOf" srcId="{88E0AF77-E1B7-44D0-8E42-BE9B7EF60FF4}" destId="{AA22C8BA-C20C-42C2-8E12-A04D4A31FADA}" srcOrd="10" destOrd="0" presId="urn:microsoft.com/office/officeart/2005/8/layout/vList2"/>
    <dgm:cxn modelId="{8550E83B-F0CC-4B16-80CE-8B737621FC30}" type="presParOf" srcId="{88E0AF77-E1B7-44D0-8E42-BE9B7EF60FF4}" destId="{59B5AB03-4431-4B2D-91B4-8AAC30C34E5D}" srcOrd="11" destOrd="0" presId="urn:microsoft.com/office/officeart/2005/8/layout/vList2"/>
    <dgm:cxn modelId="{57F246C5-5A44-4F69-BB01-0CD5D686BE3C}" type="presParOf" srcId="{88E0AF77-E1B7-44D0-8E42-BE9B7EF60FF4}" destId="{A83D9F1E-D035-4C85-BBEC-C3F1665875D5}" srcOrd="12" destOrd="0" presId="urn:microsoft.com/office/officeart/2005/8/layout/vList2"/>
    <dgm:cxn modelId="{AD28A305-BA50-4C04-A608-7AE745DA56D6}" type="presParOf" srcId="{88E0AF77-E1B7-44D0-8E42-BE9B7EF60FF4}" destId="{726E4A2E-ABA9-41CF-8115-CAC21D880DB3}" srcOrd="13" destOrd="0" presId="urn:microsoft.com/office/officeart/2005/8/layout/vList2"/>
    <dgm:cxn modelId="{55E0A86F-247D-40DE-B253-EDEB23A8B945}" type="presParOf" srcId="{88E0AF77-E1B7-44D0-8E42-BE9B7EF60FF4}" destId="{1C30306C-9428-477D-9CE3-7D142BE3D434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CD7F24-D332-457B-BEA5-E6B234DC53B2}" type="doc">
      <dgm:prSet loTypeId="urn:microsoft.com/office/officeart/2005/8/layout/arrow3" loCatId="relationship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sr-Cyrl-RS"/>
        </a:p>
      </dgm:t>
    </dgm:pt>
    <dgm:pt modelId="{22516268-722E-4629-92D9-19879A023387}">
      <dgm:prSet phldrT="[Text]" custT="1"/>
      <dgm:spPr/>
      <dgm:t>
        <a:bodyPr/>
        <a:lstStyle/>
        <a:p>
          <a:pPr marL="0"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400" b="1" kern="1200" dirty="0"/>
            <a:t>Proces i metode restrukturiranja</a:t>
          </a:r>
          <a:endParaRPr lang="sr-Cyrl-RS" sz="2400" b="1" kern="1200" dirty="0"/>
        </a:p>
      </dgm:t>
    </dgm:pt>
    <dgm:pt modelId="{2BFC1117-53F2-4127-A625-219D1B48DF38}" type="parTrans" cxnId="{9EF8786B-91C6-40A3-820E-E32D357AE047}">
      <dgm:prSet/>
      <dgm:spPr/>
      <dgm:t>
        <a:bodyPr/>
        <a:lstStyle/>
        <a:p>
          <a:endParaRPr lang="sr-Cyrl-RS"/>
        </a:p>
      </dgm:t>
    </dgm:pt>
    <dgm:pt modelId="{F823FCCB-3D44-4EEC-B45A-81A297B61A83}" type="sibTrans" cxnId="{9EF8786B-91C6-40A3-820E-E32D357AE047}">
      <dgm:prSet/>
      <dgm:spPr/>
      <dgm:t>
        <a:bodyPr/>
        <a:lstStyle/>
        <a:p>
          <a:endParaRPr lang="sr-Cyrl-RS"/>
        </a:p>
      </dgm:t>
    </dgm:pt>
    <dgm:pt modelId="{92703710-69AA-4601-80FE-801646A969FD}">
      <dgm:prSet phldrT="[Text]" custT="1"/>
      <dgm:spPr/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400" b="1" kern="1200" dirty="0">
              <a:solidFill>
                <a:srgbClr val="1C1C1C">
                  <a:hueOff val="0"/>
                  <a:satOff val="0"/>
                  <a:lumOff val="0"/>
                  <a:alphaOff val="0"/>
                </a:srgbClr>
              </a:solidFill>
              <a:latin typeface="Montserrat Medium"/>
              <a:ea typeface="+mn-ea"/>
              <a:cs typeface="+mn-cs"/>
            </a:rPr>
            <a:t>Gostujuća predavanja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900" kern="1200" dirty="0">
              <a:solidFill>
                <a:srgbClr val="1C1C1C">
                  <a:hueOff val="0"/>
                  <a:satOff val="0"/>
                  <a:lumOff val="0"/>
                  <a:alphaOff val="0"/>
                </a:srgbClr>
              </a:solidFill>
              <a:latin typeface="Montserrat Medium"/>
              <a:ea typeface="+mn-ea"/>
              <a:cs typeface="+mn-cs"/>
            </a:rPr>
            <a:t>Gostujuća predavanja stručnjaka iz međunarodnih i domaćih konsultantskih kompanija</a:t>
          </a:r>
          <a:endParaRPr lang="sr-Cyrl-RS" sz="1900" kern="1200" dirty="0">
            <a:solidFill>
              <a:srgbClr val="1C1C1C">
                <a:hueOff val="0"/>
                <a:satOff val="0"/>
                <a:lumOff val="0"/>
                <a:alphaOff val="0"/>
              </a:srgbClr>
            </a:solidFill>
            <a:latin typeface="Montserrat Medium"/>
            <a:ea typeface="+mn-ea"/>
            <a:cs typeface="+mn-cs"/>
          </a:endParaRPr>
        </a:p>
      </dgm:t>
    </dgm:pt>
    <dgm:pt modelId="{835274B2-1366-4FC9-8AF4-ABF89093568D}" type="parTrans" cxnId="{D1459381-A1DC-4276-90E8-570B1C27C535}">
      <dgm:prSet/>
      <dgm:spPr/>
      <dgm:t>
        <a:bodyPr/>
        <a:lstStyle/>
        <a:p>
          <a:endParaRPr lang="sr-Cyrl-RS"/>
        </a:p>
      </dgm:t>
    </dgm:pt>
    <dgm:pt modelId="{B4546F46-066F-4DE2-B1D1-3F5C3DA7365C}" type="sibTrans" cxnId="{D1459381-A1DC-4276-90E8-570B1C27C535}">
      <dgm:prSet/>
      <dgm:spPr/>
      <dgm:t>
        <a:bodyPr/>
        <a:lstStyle/>
        <a:p>
          <a:endParaRPr lang="sr-Cyrl-RS"/>
        </a:p>
      </dgm:t>
    </dgm:pt>
    <dgm:pt modelId="{D90769CA-6F67-45CC-B2B2-925C6A3094B3}">
      <dgm:prSet phldrT="[Text]" custT="1"/>
      <dgm:spPr/>
      <dgm:t>
        <a:bodyPr/>
        <a:lstStyle/>
        <a:p>
          <a:pPr marL="0" lvl="1" indent="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274638" algn="l"/>
            </a:tabLst>
          </a:pPr>
          <a:r>
            <a:rPr lang="sr-Latn-RS" sz="1900" kern="1200" dirty="0">
              <a:latin typeface="Montserrat Medium"/>
              <a:ea typeface="+mn-ea"/>
              <a:cs typeface="+mn-cs"/>
            </a:rPr>
            <a:t>Teorijski aspekti, praktični primeri i situacije</a:t>
          </a:r>
        </a:p>
      </dgm:t>
    </dgm:pt>
    <dgm:pt modelId="{7A5D1413-6DCB-4713-8ADF-8DA43B97BFB4}" type="parTrans" cxnId="{40B37C80-41D0-46E3-B6CE-500A13C87950}">
      <dgm:prSet/>
      <dgm:spPr/>
      <dgm:t>
        <a:bodyPr/>
        <a:lstStyle/>
        <a:p>
          <a:endParaRPr lang="sr-Cyrl-RS"/>
        </a:p>
      </dgm:t>
    </dgm:pt>
    <dgm:pt modelId="{D5F499FC-5FAA-45DB-95D0-11D6EE010E01}" type="sibTrans" cxnId="{40B37C80-41D0-46E3-B6CE-500A13C87950}">
      <dgm:prSet/>
      <dgm:spPr/>
      <dgm:t>
        <a:bodyPr/>
        <a:lstStyle/>
        <a:p>
          <a:endParaRPr lang="sr-Cyrl-RS"/>
        </a:p>
      </dgm:t>
    </dgm:pt>
    <dgm:pt modelId="{45290B4E-9D61-42E5-846B-3A4D36C5D9B6}" type="pres">
      <dgm:prSet presAssocID="{0ACD7F24-D332-457B-BEA5-E6B234DC53B2}" presName="compositeShape" presStyleCnt="0">
        <dgm:presLayoutVars>
          <dgm:chMax val="2"/>
          <dgm:dir/>
          <dgm:resizeHandles val="exact"/>
        </dgm:presLayoutVars>
      </dgm:prSet>
      <dgm:spPr/>
    </dgm:pt>
    <dgm:pt modelId="{974696C8-D8B0-4C12-9BAC-6C9C03C08DD2}" type="pres">
      <dgm:prSet presAssocID="{0ACD7F24-D332-457B-BEA5-E6B234DC53B2}" presName="divider" presStyleLbl="fgShp" presStyleIdx="0" presStyleCnt="1" custScaleY="97101"/>
      <dgm:spPr/>
    </dgm:pt>
    <dgm:pt modelId="{512DE919-1CA5-4DD5-9AEB-C6EA6FB7C528}" type="pres">
      <dgm:prSet presAssocID="{22516268-722E-4629-92D9-19879A023387}" presName="downArrow" presStyleLbl="node1" presStyleIdx="0" presStyleCnt="2" custScaleX="56368" custLinFactNeighborX="-209" custLinFactNeighborY="795"/>
      <dgm:spPr/>
    </dgm:pt>
    <dgm:pt modelId="{6E884674-2EC2-4664-BD44-56C8079349B0}" type="pres">
      <dgm:prSet presAssocID="{22516268-722E-4629-92D9-19879A023387}" presName="downArrowText" presStyleLbl="revTx" presStyleIdx="0" presStyleCnt="2" custScaleX="211502" custLinFactNeighborX="6024">
        <dgm:presLayoutVars>
          <dgm:bulletEnabled val="1"/>
        </dgm:presLayoutVars>
      </dgm:prSet>
      <dgm:spPr/>
    </dgm:pt>
    <dgm:pt modelId="{FB0D087D-E0BE-499E-9FA2-D84C7CD0B160}" type="pres">
      <dgm:prSet presAssocID="{92703710-69AA-4601-80FE-801646A969FD}" presName="upArrow" presStyleLbl="node1" presStyleIdx="1" presStyleCnt="2" custScaleX="59995"/>
      <dgm:spPr/>
    </dgm:pt>
    <dgm:pt modelId="{52EEA354-A0EF-423F-8712-E2C5730590AC}" type="pres">
      <dgm:prSet presAssocID="{92703710-69AA-4601-80FE-801646A969FD}" presName="upArrowText" presStyleLbl="revTx" presStyleIdx="1" presStyleCnt="2" custScaleX="196429">
        <dgm:presLayoutVars>
          <dgm:bulletEnabled val="1"/>
        </dgm:presLayoutVars>
      </dgm:prSet>
      <dgm:spPr/>
    </dgm:pt>
  </dgm:ptLst>
  <dgm:cxnLst>
    <dgm:cxn modelId="{8AD1A901-F52B-4903-A2CE-4D6C10D0BFAB}" type="presOf" srcId="{92703710-69AA-4601-80FE-801646A969FD}" destId="{52EEA354-A0EF-423F-8712-E2C5730590AC}" srcOrd="0" destOrd="0" presId="urn:microsoft.com/office/officeart/2005/8/layout/arrow3"/>
    <dgm:cxn modelId="{55F67E0F-E68F-4B42-AC3D-8902EFBB034F}" type="presOf" srcId="{D90769CA-6F67-45CC-B2B2-925C6A3094B3}" destId="{6E884674-2EC2-4664-BD44-56C8079349B0}" srcOrd="0" destOrd="1" presId="urn:microsoft.com/office/officeart/2005/8/layout/arrow3"/>
    <dgm:cxn modelId="{9EF8786B-91C6-40A3-820E-E32D357AE047}" srcId="{0ACD7F24-D332-457B-BEA5-E6B234DC53B2}" destId="{22516268-722E-4629-92D9-19879A023387}" srcOrd="0" destOrd="0" parTransId="{2BFC1117-53F2-4127-A625-219D1B48DF38}" sibTransId="{F823FCCB-3D44-4EEC-B45A-81A297B61A83}"/>
    <dgm:cxn modelId="{2C5CAD79-C659-4533-BEC9-CF18F126C39F}" type="presOf" srcId="{0ACD7F24-D332-457B-BEA5-E6B234DC53B2}" destId="{45290B4E-9D61-42E5-846B-3A4D36C5D9B6}" srcOrd="0" destOrd="0" presId="urn:microsoft.com/office/officeart/2005/8/layout/arrow3"/>
    <dgm:cxn modelId="{40B37C80-41D0-46E3-B6CE-500A13C87950}" srcId="{22516268-722E-4629-92D9-19879A023387}" destId="{D90769CA-6F67-45CC-B2B2-925C6A3094B3}" srcOrd="0" destOrd="0" parTransId="{7A5D1413-6DCB-4713-8ADF-8DA43B97BFB4}" sibTransId="{D5F499FC-5FAA-45DB-95D0-11D6EE010E01}"/>
    <dgm:cxn modelId="{D1459381-A1DC-4276-90E8-570B1C27C535}" srcId="{0ACD7F24-D332-457B-BEA5-E6B234DC53B2}" destId="{92703710-69AA-4601-80FE-801646A969FD}" srcOrd="1" destOrd="0" parTransId="{835274B2-1366-4FC9-8AF4-ABF89093568D}" sibTransId="{B4546F46-066F-4DE2-B1D1-3F5C3DA7365C}"/>
    <dgm:cxn modelId="{866B43E3-BE85-4369-AD14-C25A026EBA59}" type="presOf" srcId="{22516268-722E-4629-92D9-19879A023387}" destId="{6E884674-2EC2-4664-BD44-56C8079349B0}" srcOrd="0" destOrd="0" presId="urn:microsoft.com/office/officeart/2005/8/layout/arrow3"/>
    <dgm:cxn modelId="{F1C0070B-DFB3-470B-A89D-A0E4957FFF2C}" type="presParOf" srcId="{45290B4E-9D61-42E5-846B-3A4D36C5D9B6}" destId="{974696C8-D8B0-4C12-9BAC-6C9C03C08DD2}" srcOrd="0" destOrd="0" presId="urn:microsoft.com/office/officeart/2005/8/layout/arrow3"/>
    <dgm:cxn modelId="{50AFFC8B-DC35-4E9B-808C-B3492A0370C9}" type="presParOf" srcId="{45290B4E-9D61-42E5-846B-3A4D36C5D9B6}" destId="{512DE919-1CA5-4DD5-9AEB-C6EA6FB7C528}" srcOrd="1" destOrd="0" presId="urn:microsoft.com/office/officeart/2005/8/layout/arrow3"/>
    <dgm:cxn modelId="{96A00D9B-29CE-4D40-BE4E-735E8B38DCBC}" type="presParOf" srcId="{45290B4E-9D61-42E5-846B-3A4D36C5D9B6}" destId="{6E884674-2EC2-4664-BD44-56C8079349B0}" srcOrd="2" destOrd="0" presId="urn:microsoft.com/office/officeart/2005/8/layout/arrow3"/>
    <dgm:cxn modelId="{6B129459-E2DF-49FB-9213-D80DF5EF28A6}" type="presParOf" srcId="{45290B4E-9D61-42E5-846B-3A4D36C5D9B6}" destId="{FB0D087D-E0BE-499E-9FA2-D84C7CD0B160}" srcOrd="3" destOrd="0" presId="urn:microsoft.com/office/officeart/2005/8/layout/arrow3"/>
    <dgm:cxn modelId="{73BA73B2-E773-43CB-AD5C-CC96D8E68102}" type="presParOf" srcId="{45290B4E-9D61-42E5-846B-3A4D36C5D9B6}" destId="{52EEA354-A0EF-423F-8712-E2C5730590AC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5458C1-C300-4947-AF8F-5B4509CA25B7}" type="doc">
      <dgm:prSet loTypeId="urn:microsoft.com/office/officeart/2005/8/layout/bList2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sr-Cyrl-RS"/>
        </a:p>
      </dgm:t>
    </dgm:pt>
    <dgm:pt modelId="{733AE87E-B493-46C1-8C8A-F9DF32069F84}">
      <dgm:prSet phldrT="[Text]" custT="1"/>
      <dgm:spPr/>
      <dgm:t>
        <a:bodyPr/>
        <a:lstStyle/>
        <a:p>
          <a:r>
            <a:rPr lang="sr-Latn-ME" sz="2000" dirty="0"/>
            <a:t>Nastava</a:t>
          </a:r>
          <a:endParaRPr lang="sr-Cyrl-RS" sz="3100" dirty="0"/>
        </a:p>
      </dgm:t>
    </dgm:pt>
    <dgm:pt modelId="{F8F0EF04-8195-4C05-9486-2F014910A940}" type="parTrans" cxnId="{5B15CCA4-FBC2-4417-A0EE-C5EDBA0F31E5}">
      <dgm:prSet/>
      <dgm:spPr/>
      <dgm:t>
        <a:bodyPr/>
        <a:lstStyle/>
        <a:p>
          <a:endParaRPr lang="sr-Cyrl-RS"/>
        </a:p>
      </dgm:t>
    </dgm:pt>
    <dgm:pt modelId="{DCBF48E6-656D-4F63-83D6-9519A4965E9A}" type="sibTrans" cxnId="{5B15CCA4-FBC2-4417-A0EE-C5EDBA0F31E5}">
      <dgm:prSet/>
      <dgm:spPr/>
      <dgm:t>
        <a:bodyPr/>
        <a:lstStyle/>
        <a:p>
          <a:endParaRPr lang="sr-Cyrl-RS"/>
        </a:p>
      </dgm:t>
    </dgm:pt>
    <dgm:pt modelId="{4EFED81C-0511-4D47-BF5A-1C70B2755B6F}">
      <dgm:prSet phldrT="[Text]" custT="1"/>
      <dgm:spPr/>
      <dgm:t>
        <a:bodyPr anchor="t"/>
        <a:lstStyle/>
        <a:p>
          <a:pPr algn="l"/>
          <a:r>
            <a:rPr lang="sr-Latn-RS" sz="1400" dirty="0"/>
            <a:t>Prisustvo i aktivnost kroz učešće u diskusiji i rešavanje realnih problema</a:t>
          </a:r>
          <a:endParaRPr lang="sr-Cyrl-RS" sz="1400" dirty="0"/>
        </a:p>
      </dgm:t>
    </dgm:pt>
    <dgm:pt modelId="{BF2C7CCB-8782-4250-A0DE-86ABBEF54DC6}" type="parTrans" cxnId="{F8674495-6CA7-4071-8656-E0CC28C08A45}">
      <dgm:prSet/>
      <dgm:spPr/>
      <dgm:t>
        <a:bodyPr/>
        <a:lstStyle/>
        <a:p>
          <a:endParaRPr lang="sr-Cyrl-RS"/>
        </a:p>
      </dgm:t>
    </dgm:pt>
    <dgm:pt modelId="{0D105675-7005-40B2-97F6-4234749E05EA}" type="sibTrans" cxnId="{F8674495-6CA7-4071-8656-E0CC28C08A45}">
      <dgm:prSet/>
      <dgm:spPr/>
      <dgm:t>
        <a:bodyPr/>
        <a:lstStyle/>
        <a:p>
          <a:endParaRPr lang="sr-Cyrl-RS"/>
        </a:p>
      </dgm:t>
    </dgm:pt>
    <dgm:pt modelId="{4769B14C-D69A-4117-9022-1F2A8969493A}">
      <dgm:prSet phldrT="[Text]" custT="1"/>
      <dgm:spPr/>
      <dgm:t>
        <a:bodyPr/>
        <a:lstStyle/>
        <a:p>
          <a:r>
            <a:rPr lang="sr-Latn-RS" sz="2000"/>
            <a:t>Finalni </a:t>
          </a:r>
          <a:r>
            <a:rPr lang="sr-Latn-RS" sz="2000" dirty="0"/>
            <a:t>test</a:t>
          </a:r>
          <a:endParaRPr lang="sr-Cyrl-RS" sz="2000" dirty="0"/>
        </a:p>
      </dgm:t>
    </dgm:pt>
    <dgm:pt modelId="{4399E491-8392-45E1-9150-A380AF357CA2}" type="parTrans" cxnId="{D6304D7D-E747-4574-A8A7-4562D0FE92FB}">
      <dgm:prSet/>
      <dgm:spPr/>
      <dgm:t>
        <a:bodyPr/>
        <a:lstStyle/>
        <a:p>
          <a:endParaRPr lang="sr-Cyrl-RS"/>
        </a:p>
      </dgm:t>
    </dgm:pt>
    <dgm:pt modelId="{200B1F5B-3707-4EEA-B0B8-6079B42ECAC6}" type="sibTrans" cxnId="{D6304D7D-E747-4574-A8A7-4562D0FE92FB}">
      <dgm:prSet/>
      <dgm:spPr/>
      <dgm:t>
        <a:bodyPr/>
        <a:lstStyle/>
        <a:p>
          <a:endParaRPr lang="sr-Cyrl-RS"/>
        </a:p>
      </dgm:t>
    </dgm:pt>
    <dgm:pt modelId="{2F62138D-05D9-4027-84F3-8FB09CDDB5F0}">
      <dgm:prSet phldrT="[Text]" custT="1"/>
      <dgm:spPr/>
      <dgm:t>
        <a:bodyPr anchor="t"/>
        <a:lstStyle/>
        <a:p>
          <a:pPr algn="l"/>
          <a:r>
            <a:rPr lang="sr-Latn-RS" sz="1400" dirty="0"/>
            <a:t>Test koji obuhvata celokupno gradivo i polaže se u ispitnim rokovima</a:t>
          </a:r>
          <a:endParaRPr lang="sr-Cyrl-RS" sz="1400" dirty="0"/>
        </a:p>
      </dgm:t>
    </dgm:pt>
    <dgm:pt modelId="{B6A23C3D-45C8-43CE-AAC2-EA4289447FD0}" type="parTrans" cxnId="{2B12C295-969E-4BA1-8B14-A4CC93A935CE}">
      <dgm:prSet/>
      <dgm:spPr/>
      <dgm:t>
        <a:bodyPr/>
        <a:lstStyle/>
        <a:p>
          <a:endParaRPr lang="sr-Cyrl-RS"/>
        </a:p>
      </dgm:t>
    </dgm:pt>
    <dgm:pt modelId="{CB420200-6237-492D-8A68-5EBA4900916E}" type="sibTrans" cxnId="{2B12C295-969E-4BA1-8B14-A4CC93A935CE}">
      <dgm:prSet/>
      <dgm:spPr/>
      <dgm:t>
        <a:bodyPr/>
        <a:lstStyle/>
        <a:p>
          <a:endParaRPr lang="sr-Cyrl-RS"/>
        </a:p>
      </dgm:t>
    </dgm:pt>
    <dgm:pt modelId="{3954F2C9-C895-4D2C-A2A4-145B6E46BA23}">
      <dgm:prSet phldrT="[Text]" custT="1"/>
      <dgm:spPr/>
      <dgm:t>
        <a:bodyPr anchor="t"/>
        <a:lstStyle/>
        <a:p>
          <a:pPr algn="l"/>
          <a:endParaRPr lang="sr-Cyrl-RS" sz="1400" dirty="0"/>
        </a:p>
      </dgm:t>
    </dgm:pt>
    <dgm:pt modelId="{AD4B3282-718B-4239-9621-4102F3F8D3B0}" type="parTrans" cxnId="{06E852DC-5F81-4304-ABAC-20BF94D06116}">
      <dgm:prSet/>
      <dgm:spPr/>
      <dgm:t>
        <a:bodyPr/>
        <a:lstStyle/>
        <a:p>
          <a:endParaRPr lang="en-US"/>
        </a:p>
      </dgm:t>
    </dgm:pt>
    <dgm:pt modelId="{E2EC0B28-2664-425E-AFFC-3A003AB3E286}" type="sibTrans" cxnId="{06E852DC-5F81-4304-ABAC-20BF94D06116}">
      <dgm:prSet/>
      <dgm:spPr/>
      <dgm:t>
        <a:bodyPr/>
        <a:lstStyle/>
        <a:p>
          <a:endParaRPr lang="en-US"/>
        </a:p>
      </dgm:t>
    </dgm:pt>
    <dgm:pt modelId="{CBE91D9F-84B0-4559-9020-FFEBA8633835}">
      <dgm:prSet phldrT="[Text]" custT="1"/>
      <dgm:spPr/>
      <dgm:t>
        <a:bodyPr anchor="t"/>
        <a:lstStyle/>
        <a:p>
          <a:pPr algn="l"/>
          <a:endParaRPr lang="sr-Cyrl-RS" sz="1400" dirty="0"/>
        </a:p>
      </dgm:t>
    </dgm:pt>
    <dgm:pt modelId="{A4810580-87A7-4051-A336-9DEBD69BCC00}" type="parTrans" cxnId="{6446D06D-3A76-48D8-A857-FEBF1106EB17}">
      <dgm:prSet/>
      <dgm:spPr/>
      <dgm:t>
        <a:bodyPr/>
        <a:lstStyle/>
        <a:p>
          <a:endParaRPr lang="en-US"/>
        </a:p>
      </dgm:t>
    </dgm:pt>
    <dgm:pt modelId="{E169A812-C64D-4769-9B91-8738282BC4EB}" type="sibTrans" cxnId="{6446D06D-3A76-48D8-A857-FEBF1106EB17}">
      <dgm:prSet/>
      <dgm:spPr/>
      <dgm:t>
        <a:bodyPr/>
        <a:lstStyle/>
        <a:p>
          <a:endParaRPr lang="en-US"/>
        </a:p>
      </dgm:t>
    </dgm:pt>
    <dgm:pt modelId="{87AAB143-E02D-477F-A972-36623BC1FEA7}">
      <dgm:prSet phldrT="[Text]" custT="1"/>
      <dgm:spPr/>
      <dgm:t>
        <a:bodyPr anchor="t"/>
        <a:lstStyle/>
        <a:p>
          <a:pPr algn="r"/>
          <a:r>
            <a:rPr lang="sr-Latn-ME" sz="1400" b="1" i="1" dirty="0">
              <a:solidFill>
                <a:schemeClr val="accent6">
                  <a:lumMod val="75000"/>
                </a:schemeClr>
              </a:solidFill>
            </a:rPr>
            <a:t>do 100 poena</a:t>
          </a:r>
          <a:endParaRPr lang="sr-Cyrl-RS" sz="1400" b="1" i="1" dirty="0">
            <a:solidFill>
              <a:schemeClr val="accent6">
                <a:lumMod val="75000"/>
              </a:schemeClr>
            </a:solidFill>
          </a:endParaRPr>
        </a:p>
      </dgm:t>
    </dgm:pt>
    <dgm:pt modelId="{ECA0D8C5-03D4-49B7-B2B3-2BC4459BEF68}" type="parTrans" cxnId="{16B2686D-4CF7-4296-B3B3-FE175FC1749A}">
      <dgm:prSet/>
      <dgm:spPr/>
      <dgm:t>
        <a:bodyPr/>
        <a:lstStyle/>
        <a:p>
          <a:endParaRPr lang="en-US"/>
        </a:p>
      </dgm:t>
    </dgm:pt>
    <dgm:pt modelId="{37D044B5-D618-47A5-B833-6E17C2E885F7}" type="sibTrans" cxnId="{16B2686D-4CF7-4296-B3B3-FE175FC1749A}">
      <dgm:prSet/>
      <dgm:spPr/>
      <dgm:t>
        <a:bodyPr/>
        <a:lstStyle/>
        <a:p>
          <a:endParaRPr lang="en-US"/>
        </a:p>
      </dgm:t>
    </dgm:pt>
    <dgm:pt modelId="{CD0BF836-7CC1-47AE-B526-4204CD3578E6}">
      <dgm:prSet phldrT="[Text]" custT="1"/>
      <dgm:spPr/>
      <dgm:t>
        <a:bodyPr anchor="t"/>
        <a:lstStyle/>
        <a:p>
          <a:pPr algn="l"/>
          <a:endParaRPr lang="sr-Cyrl-RS" sz="1400" dirty="0"/>
        </a:p>
      </dgm:t>
    </dgm:pt>
    <dgm:pt modelId="{E859B0C2-B385-4EC4-B364-2F8A016258CA}" type="parTrans" cxnId="{63FF5CA1-09BA-4FC3-9F37-0981F043C883}">
      <dgm:prSet/>
      <dgm:spPr/>
      <dgm:t>
        <a:bodyPr/>
        <a:lstStyle/>
        <a:p>
          <a:endParaRPr lang="en-US"/>
        </a:p>
      </dgm:t>
    </dgm:pt>
    <dgm:pt modelId="{1D204E6B-5C44-49E0-9240-A32827F699EC}" type="sibTrans" cxnId="{63FF5CA1-09BA-4FC3-9F37-0981F043C883}">
      <dgm:prSet/>
      <dgm:spPr/>
      <dgm:t>
        <a:bodyPr/>
        <a:lstStyle/>
        <a:p>
          <a:endParaRPr lang="en-US"/>
        </a:p>
      </dgm:t>
    </dgm:pt>
    <dgm:pt modelId="{7E3C52EE-A69E-4208-ADBB-F69D5583C2EC}">
      <dgm:prSet phldrT="[Text]" custT="1"/>
      <dgm:spPr/>
      <dgm:t>
        <a:bodyPr anchor="t"/>
        <a:lstStyle/>
        <a:p>
          <a:pPr algn="l"/>
          <a:endParaRPr lang="sr-Cyrl-RS" sz="1400" dirty="0"/>
        </a:p>
      </dgm:t>
    </dgm:pt>
    <dgm:pt modelId="{BF1D85D3-EF9F-4C77-AEEA-5D7B392CF74F}" type="parTrans" cxnId="{213EAF97-95F0-46A4-859A-70FA184E809E}">
      <dgm:prSet/>
      <dgm:spPr/>
      <dgm:t>
        <a:bodyPr/>
        <a:lstStyle/>
        <a:p>
          <a:endParaRPr lang="en-US"/>
        </a:p>
      </dgm:t>
    </dgm:pt>
    <dgm:pt modelId="{FDCA02DE-2EE8-4624-8CA1-97B62950A03F}" type="sibTrans" cxnId="{213EAF97-95F0-46A4-859A-70FA184E809E}">
      <dgm:prSet/>
      <dgm:spPr/>
      <dgm:t>
        <a:bodyPr/>
        <a:lstStyle/>
        <a:p>
          <a:endParaRPr lang="en-US"/>
        </a:p>
      </dgm:t>
    </dgm:pt>
    <dgm:pt modelId="{E13EA04E-218B-4DD2-A458-DC509077A843}">
      <dgm:prSet phldrT="[Text]" custT="1"/>
      <dgm:spPr/>
      <dgm:t>
        <a:bodyPr anchor="t"/>
        <a:lstStyle/>
        <a:p>
          <a:pPr algn="l"/>
          <a:endParaRPr lang="sr-Cyrl-RS" sz="1400" dirty="0"/>
        </a:p>
      </dgm:t>
    </dgm:pt>
    <dgm:pt modelId="{90CF2EDB-BBC3-4D25-B109-E905EF2FD6DF}" type="parTrans" cxnId="{2B9334C7-AEE1-442B-9432-B95389BCF683}">
      <dgm:prSet/>
      <dgm:spPr/>
      <dgm:t>
        <a:bodyPr/>
        <a:lstStyle/>
        <a:p>
          <a:endParaRPr lang="en-US"/>
        </a:p>
      </dgm:t>
    </dgm:pt>
    <dgm:pt modelId="{E65FDC11-CF98-4002-876F-28DEB16356A5}" type="sibTrans" cxnId="{2B9334C7-AEE1-442B-9432-B95389BCF683}">
      <dgm:prSet/>
      <dgm:spPr/>
      <dgm:t>
        <a:bodyPr/>
        <a:lstStyle/>
        <a:p>
          <a:endParaRPr lang="en-US"/>
        </a:p>
      </dgm:t>
    </dgm:pt>
    <dgm:pt modelId="{E5F5BB1B-D253-4DD4-83BB-4EC7BBDE1534}">
      <dgm:prSet phldrT="[Text]" custT="1"/>
      <dgm:spPr/>
      <dgm:t>
        <a:bodyPr anchor="t"/>
        <a:lstStyle/>
        <a:p>
          <a:pPr algn="r"/>
          <a:r>
            <a:rPr lang="sr-Latn-ME" sz="1400" b="1" i="1">
              <a:solidFill>
                <a:schemeClr val="accent6">
                  <a:lumMod val="75000"/>
                </a:schemeClr>
              </a:solidFill>
            </a:rPr>
            <a:t>do 24 (12x2) poena</a:t>
          </a:r>
          <a:endParaRPr lang="sr-Cyrl-RS" sz="1400" b="1" i="1" dirty="0">
            <a:solidFill>
              <a:schemeClr val="accent6">
                <a:lumMod val="75000"/>
              </a:schemeClr>
            </a:solidFill>
          </a:endParaRPr>
        </a:p>
      </dgm:t>
    </dgm:pt>
    <dgm:pt modelId="{60310FEC-A117-4DB6-A1FF-0A2F5496547F}" type="sibTrans" cxnId="{28D32CDE-2531-44CB-A68D-6A90F4B28C99}">
      <dgm:prSet/>
      <dgm:spPr/>
      <dgm:t>
        <a:bodyPr/>
        <a:lstStyle/>
        <a:p>
          <a:endParaRPr lang="en-US"/>
        </a:p>
      </dgm:t>
    </dgm:pt>
    <dgm:pt modelId="{E701B8D3-EA1A-45AD-8066-045C10C8082A}" type="parTrans" cxnId="{28D32CDE-2531-44CB-A68D-6A90F4B28C99}">
      <dgm:prSet/>
      <dgm:spPr/>
      <dgm:t>
        <a:bodyPr/>
        <a:lstStyle/>
        <a:p>
          <a:endParaRPr lang="en-US"/>
        </a:p>
      </dgm:t>
    </dgm:pt>
    <dgm:pt modelId="{5BDCE093-28C6-459E-82B0-3529ECF6DB3A}">
      <dgm:prSet phldrT="[Text]" custT="1"/>
      <dgm:spPr/>
      <dgm:t>
        <a:bodyPr anchor="t"/>
        <a:lstStyle/>
        <a:p>
          <a:pPr algn="l"/>
          <a:endParaRPr lang="sr-Cyrl-RS" sz="1400" dirty="0"/>
        </a:p>
      </dgm:t>
    </dgm:pt>
    <dgm:pt modelId="{8B4E43EB-3F1A-47EC-BACB-2F9CF73F546F}" type="parTrans" cxnId="{5DE4CC71-9373-4C84-B766-E531BFFC1C14}">
      <dgm:prSet/>
      <dgm:spPr/>
      <dgm:t>
        <a:bodyPr/>
        <a:lstStyle/>
        <a:p>
          <a:endParaRPr lang="sr-Latn-ME"/>
        </a:p>
      </dgm:t>
    </dgm:pt>
    <dgm:pt modelId="{4E390D99-89E0-4F37-A559-0CB36C104625}" type="sibTrans" cxnId="{5DE4CC71-9373-4C84-B766-E531BFFC1C14}">
      <dgm:prSet/>
      <dgm:spPr/>
      <dgm:t>
        <a:bodyPr/>
        <a:lstStyle/>
        <a:p>
          <a:endParaRPr lang="sr-Latn-ME"/>
        </a:p>
      </dgm:t>
    </dgm:pt>
    <dgm:pt modelId="{30DB9A75-4FE6-4AE5-B195-2AD69CC0EA47}" type="pres">
      <dgm:prSet presAssocID="{8E5458C1-C300-4947-AF8F-5B4509CA25B7}" presName="diagram" presStyleCnt="0">
        <dgm:presLayoutVars>
          <dgm:dir/>
          <dgm:animLvl val="lvl"/>
          <dgm:resizeHandles val="exact"/>
        </dgm:presLayoutVars>
      </dgm:prSet>
      <dgm:spPr/>
    </dgm:pt>
    <dgm:pt modelId="{61C8C69F-4FD2-4B48-887E-34F225B177D7}" type="pres">
      <dgm:prSet presAssocID="{733AE87E-B493-46C1-8C8A-F9DF32069F84}" presName="compNode" presStyleCnt="0"/>
      <dgm:spPr/>
    </dgm:pt>
    <dgm:pt modelId="{1D75A6E2-0611-4C16-A2DC-EDC41E74D372}" type="pres">
      <dgm:prSet presAssocID="{733AE87E-B493-46C1-8C8A-F9DF32069F84}" presName="childRect" presStyleLbl="bgAcc1" presStyleIdx="0" presStyleCnt="2">
        <dgm:presLayoutVars>
          <dgm:bulletEnabled val="1"/>
        </dgm:presLayoutVars>
      </dgm:prSet>
      <dgm:spPr/>
    </dgm:pt>
    <dgm:pt modelId="{45B8DFE1-3EBA-4D2A-9078-387DB6590C37}" type="pres">
      <dgm:prSet presAssocID="{733AE87E-B493-46C1-8C8A-F9DF32069F84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9C21D12C-9313-4584-8460-B528C77E9DB1}" type="pres">
      <dgm:prSet presAssocID="{733AE87E-B493-46C1-8C8A-F9DF32069F84}" presName="parentRect" presStyleLbl="alignNode1" presStyleIdx="0" presStyleCnt="2"/>
      <dgm:spPr/>
    </dgm:pt>
    <dgm:pt modelId="{3BD287CE-3E68-42FC-8E51-0BF5821EBA6F}" type="pres">
      <dgm:prSet presAssocID="{733AE87E-B493-46C1-8C8A-F9DF32069F84}" presName="adorn" presStyleLbl="fgAccFollowNode1" presStyleIdx="0" presStyleCnt="2" custLinFactNeighborX="-2" custLinFactNeighborY="553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idea outline"/>
        </a:ext>
      </dgm:extLst>
    </dgm:pt>
    <dgm:pt modelId="{F09BAD1F-94AC-428A-8CA8-04E409ADB729}" type="pres">
      <dgm:prSet presAssocID="{DCBF48E6-656D-4F63-83D6-9519A4965E9A}" presName="sibTrans" presStyleLbl="sibTrans2D1" presStyleIdx="0" presStyleCnt="0"/>
      <dgm:spPr/>
    </dgm:pt>
    <dgm:pt modelId="{D293176F-CE3C-48DD-BC87-B38B5E0A1FAF}" type="pres">
      <dgm:prSet presAssocID="{4769B14C-D69A-4117-9022-1F2A8969493A}" presName="compNode" presStyleCnt="0"/>
      <dgm:spPr/>
    </dgm:pt>
    <dgm:pt modelId="{EB5C9931-7A3F-4F18-8F2E-DDF9214C5E32}" type="pres">
      <dgm:prSet presAssocID="{4769B14C-D69A-4117-9022-1F2A8969493A}" presName="childRect" presStyleLbl="bgAcc1" presStyleIdx="1" presStyleCnt="2">
        <dgm:presLayoutVars>
          <dgm:bulletEnabled val="1"/>
        </dgm:presLayoutVars>
      </dgm:prSet>
      <dgm:spPr/>
    </dgm:pt>
    <dgm:pt modelId="{9C2BB8FB-2056-4BA2-BC4E-A5C9B1665708}" type="pres">
      <dgm:prSet presAssocID="{4769B14C-D69A-4117-9022-1F2A8969493A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8A60F326-D170-4F88-AF23-A252B461E6C8}" type="pres">
      <dgm:prSet presAssocID="{4769B14C-D69A-4117-9022-1F2A8969493A}" presName="parentRect" presStyleLbl="alignNode1" presStyleIdx="1" presStyleCnt="2"/>
      <dgm:spPr/>
    </dgm:pt>
    <dgm:pt modelId="{C6C1B2DD-C651-44DD-AC3D-CD29C81DB12A}" type="pres">
      <dgm:prSet presAssocID="{4769B14C-D69A-4117-9022-1F2A8969493A}" presName="adorn" presStyleLbl="fgAccFollowNode1" presStyleIdx="1" presStyleCnt="2" custLinFactNeighborX="14728" custLinFactNeighborY="553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ipboard Mixed outline"/>
        </a:ext>
      </dgm:extLst>
    </dgm:pt>
  </dgm:ptLst>
  <dgm:cxnLst>
    <dgm:cxn modelId="{64127A0D-6218-4AC4-82F9-8823768EF0CF}" type="presOf" srcId="{8E5458C1-C300-4947-AF8F-5B4509CA25B7}" destId="{30DB9A75-4FE6-4AE5-B195-2AD69CC0EA47}" srcOrd="0" destOrd="0" presId="urn:microsoft.com/office/officeart/2005/8/layout/bList2"/>
    <dgm:cxn modelId="{A0918A42-83F2-44B3-8A4B-0BD142912776}" type="presOf" srcId="{733AE87E-B493-46C1-8C8A-F9DF32069F84}" destId="{9C21D12C-9313-4584-8460-B528C77E9DB1}" srcOrd="1" destOrd="0" presId="urn:microsoft.com/office/officeart/2005/8/layout/bList2"/>
    <dgm:cxn modelId="{5BCB4B63-13CC-4E9A-ACF3-3094AD2DCEC7}" type="presOf" srcId="{E5F5BB1B-D253-4DD4-83BB-4EC7BBDE1534}" destId="{1D75A6E2-0611-4C16-A2DC-EDC41E74D372}" srcOrd="0" destOrd="4" presId="urn:microsoft.com/office/officeart/2005/8/layout/bList2"/>
    <dgm:cxn modelId="{CC2F7A49-69CA-4F9D-9B5A-C9F91D6B981A}" type="presOf" srcId="{DCBF48E6-656D-4F63-83D6-9519A4965E9A}" destId="{F09BAD1F-94AC-428A-8CA8-04E409ADB729}" srcOrd="0" destOrd="0" presId="urn:microsoft.com/office/officeart/2005/8/layout/bList2"/>
    <dgm:cxn modelId="{DB2FEB69-9F14-4F99-AF1F-4A56BA574D43}" type="presOf" srcId="{4769B14C-D69A-4117-9022-1F2A8969493A}" destId="{9C2BB8FB-2056-4BA2-BC4E-A5C9B1665708}" srcOrd="0" destOrd="0" presId="urn:microsoft.com/office/officeart/2005/8/layout/bList2"/>
    <dgm:cxn modelId="{16B2686D-4CF7-4296-B3B3-FE175FC1749A}" srcId="{4769B14C-D69A-4117-9022-1F2A8969493A}" destId="{87AAB143-E02D-477F-A972-36623BC1FEA7}" srcOrd="4" destOrd="0" parTransId="{ECA0D8C5-03D4-49B7-B2B3-2BC4459BEF68}" sibTransId="{37D044B5-D618-47A5-B833-6E17C2E885F7}"/>
    <dgm:cxn modelId="{A403884D-82F0-4B29-BBE7-09EF0F36860A}" type="presOf" srcId="{3954F2C9-C895-4D2C-A2A4-145B6E46BA23}" destId="{1D75A6E2-0611-4C16-A2DC-EDC41E74D372}" srcOrd="0" destOrd="3" presId="urn:microsoft.com/office/officeart/2005/8/layout/bList2"/>
    <dgm:cxn modelId="{6446D06D-3A76-48D8-A857-FEBF1106EB17}" srcId="{4769B14C-D69A-4117-9022-1F2A8969493A}" destId="{CBE91D9F-84B0-4559-9020-FFEBA8633835}" srcOrd="3" destOrd="0" parTransId="{A4810580-87A7-4051-A336-9DEBD69BCC00}" sibTransId="{E169A812-C64D-4769-9B91-8738282BC4EB}"/>
    <dgm:cxn modelId="{5DE4CC71-9373-4C84-B766-E531BFFC1C14}" srcId="{733AE87E-B493-46C1-8C8A-F9DF32069F84}" destId="{5BDCE093-28C6-459E-82B0-3529ECF6DB3A}" srcOrd="1" destOrd="0" parTransId="{8B4E43EB-3F1A-47EC-BACB-2F9CF73F546F}" sibTransId="{4E390D99-89E0-4F37-A559-0CB36C104625}"/>
    <dgm:cxn modelId="{28845F5A-A2BD-4526-9DFA-6B4E871E42B5}" type="presOf" srcId="{7E3C52EE-A69E-4208-ADBB-F69D5583C2EC}" destId="{EB5C9931-7A3F-4F18-8F2E-DDF9214C5E32}" srcOrd="0" destOrd="2" presId="urn:microsoft.com/office/officeart/2005/8/layout/bList2"/>
    <dgm:cxn modelId="{6386D07C-FBFC-4FEF-B4B7-C310E70510F8}" type="presOf" srcId="{E13EA04E-218B-4DD2-A458-DC509077A843}" destId="{1D75A6E2-0611-4C16-A2DC-EDC41E74D372}" srcOrd="0" destOrd="2" presId="urn:microsoft.com/office/officeart/2005/8/layout/bList2"/>
    <dgm:cxn modelId="{D6304D7D-E747-4574-A8A7-4562D0FE92FB}" srcId="{8E5458C1-C300-4947-AF8F-5B4509CA25B7}" destId="{4769B14C-D69A-4117-9022-1F2A8969493A}" srcOrd="1" destOrd="0" parTransId="{4399E491-8392-45E1-9150-A380AF357CA2}" sibTransId="{200B1F5B-3707-4EEA-B0B8-6079B42ECAC6}"/>
    <dgm:cxn modelId="{F8674495-6CA7-4071-8656-E0CC28C08A45}" srcId="{733AE87E-B493-46C1-8C8A-F9DF32069F84}" destId="{4EFED81C-0511-4D47-BF5A-1C70B2755B6F}" srcOrd="0" destOrd="0" parTransId="{BF2C7CCB-8782-4250-A0DE-86ABBEF54DC6}" sibTransId="{0D105675-7005-40B2-97F6-4234749E05EA}"/>
    <dgm:cxn modelId="{2B12C295-969E-4BA1-8B14-A4CC93A935CE}" srcId="{4769B14C-D69A-4117-9022-1F2A8969493A}" destId="{2F62138D-05D9-4027-84F3-8FB09CDDB5F0}" srcOrd="0" destOrd="0" parTransId="{B6A23C3D-45C8-43CE-AAC2-EA4289447FD0}" sibTransId="{CB420200-6237-492D-8A68-5EBA4900916E}"/>
    <dgm:cxn modelId="{632E1F96-9C4C-4278-9338-D2D39D345E98}" type="presOf" srcId="{4769B14C-D69A-4117-9022-1F2A8969493A}" destId="{8A60F326-D170-4F88-AF23-A252B461E6C8}" srcOrd="1" destOrd="0" presId="urn:microsoft.com/office/officeart/2005/8/layout/bList2"/>
    <dgm:cxn modelId="{213EAF97-95F0-46A4-859A-70FA184E809E}" srcId="{4769B14C-D69A-4117-9022-1F2A8969493A}" destId="{7E3C52EE-A69E-4208-ADBB-F69D5583C2EC}" srcOrd="2" destOrd="0" parTransId="{BF1D85D3-EF9F-4C77-AEEA-5D7B392CF74F}" sibTransId="{FDCA02DE-2EE8-4624-8CA1-97B62950A03F}"/>
    <dgm:cxn modelId="{D7F94F99-4129-49CA-A484-D7AB4902E59D}" type="presOf" srcId="{4EFED81C-0511-4D47-BF5A-1C70B2755B6F}" destId="{1D75A6E2-0611-4C16-A2DC-EDC41E74D372}" srcOrd="0" destOrd="0" presId="urn:microsoft.com/office/officeart/2005/8/layout/bList2"/>
    <dgm:cxn modelId="{63FF5CA1-09BA-4FC3-9F37-0981F043C883}" srcId="{4769B14C-D69A-4117-9022-1F2A8969493A}" destId="{CD0BF836-7CC1-47AE-B526-4204CD3578E6}" srcOrd="1" destOrd="0" parTransId="{E859B0C2-B385-4EC4-B364-2F8A016258CA}" sibTransId="{1D204E6B-5C44-49E0-9240-A32827F699EC}"/>
    <dgm:cxn modelId="{5B15CCA4-FBC2-4417-A0EE-C5EDBA0F31E5}" srcId="{8E5458C1-C300-4947-AF8F-5B4509CA25B7}" destId="{733AE87E-B493-46C1-8C8A-F9DF32069F84}" srcOrd="0" destOrd="0" parTransId="{F8F0EF04-8195-4C05-9486-2F014910A940}" sibTransId="{DCBF48E6-656D-4F63-83D6-9519A4965E9A}"/>
    <dgm:cxn modelId="{1C49D9A5-689C-495F-8118-17FD5A29FAB6}" type="presOf" srcId="{5BDCE093-28C6-459E-82B0-3529ECF6DB3A}" destId="{1D75A6E2-0611-4C16-A2DC-EDC41E74D372}" srcOrd="0" destOrd="1" presId="urn:microsoft.com/office/officeart/2005/8/layout/bList2"/>
    <dgm:cxn modelId="{54DDB0A8-5D72-44DD-89C6-B50012F1D586}" type="presOf" srcId="{CD0BF836-7CC1-47AE-B526-4204CD3578E6}" destId="{EB5C9931-7A3F-4F18-8F2E-DDF9214C5E32}" srcOrd="0" destOrd="1" presId="urn:microsoft.com/office/officeart/2005/8/layout/bList2"/>
    <dgm:cxn modelId="{AC62EDAF-4F12-4278-96CB-4597D8E83CCE}" type="presOf" srcId="{2F62138D-05D9-4027-84F3-8FB09CDDB5F0}" destId="{EB5C9931-7A3F-4F18-8F2E-DDF9214C5E32}" srcOrd="0" destOrd="0" presId="urn:microsoft.com/office/officeart/2005/8/layout/bList2"/>
    <dgm:cxn modelId="{42F69FBF-334B-416F-A49F-E1CBE738C2BB}" type="presOf" srcId="{733AE87E-B493-46C1-8C8A-F9DF32069F84}" destId="{45B8DFE1-3EBA-4D2A-9078-387DB6590C37}" srcOrd="0" destOrd="0" presId="urn:microsoft.com/office/officeart/2005/8/layout/bList2"/>
    <dgm:cxn modelId="{2B9334C7-AEE1-442B-9432-B95389BCF683}" srcId="{733AE87E-B493-46C1-8C8A-F9DF32069F84}" destId="{E13EA04E-218B-4DD2-A458-DC509077A843}" srcOrd="2" destOrd="0" parTransId="{90CF2EDB-BBC3-4D25-B109-E905EF2FD6DF}" sibTransId="{E65FDC11-CF98-4002-876F-28DEB16356A5}"/>
    <dgm:cxn modelId="{06E852DC-5F81-4304-ABAC-20BF94D06116}" srcId="{733AE87E-B493-46C1-8C8A-F9DF32069F84}" destId="{3954F2C9-C895-4D2C-A2A4-145B6E46BA23}" srcOrd="3" destOrd="0" parTransId="{AD4B3282-718B-4239-9621-4102F3F8D3B0}" sibTransId="{E2EC0B28-2664-425E-AFFC-3A003AB3E286}"/>
    <dgm:cxn modelId="{DD8359DD-DC5C-4179-A5C2-7B9B47E6C099}" type="presOf" srcId="{CBE91D9F-84B0-4559-9020-FFEBA8633835}" destId="{EB5C9931-7A3F-4F18-8F2E-DDF9214C5E32}" srcOrd="0" destOrd="3" presId="urn:microsoft.com/office/officeart/2005/8/layout/bList2"/>
    <dgm:cxn modelId="{28D32CDE-2531-44CB-A68D-6A90F4B28C99}" srcId="{733AE87E-B493-46C1-8C8A-F9DF32069F84}" destId="{E5F5BB1B-D253-4DD4-83BB-4EC7BBDE1534}" srcOrd="4" destOrd="0" parTransId="{E701B8D3-EA1A-45AD-8066-045C10C8082A}" sibTransId="{60310FEC-A117-4DB6-A1FF-0A2F5496547F}"/>
    <dgm:cxn modelId="{57AB38FF-E32E-4983-B188-EA32F0BF4BA7}" type="presOf" srcId="{87AAB143-E02D-477F-A972-36623BC1FEA7}" destId="{EB5C9931-7A3F-4F18-8F2E-DDF9214C5E32}" srcOrd="0" destOrd="4" presId="urn:microsoft.com/office/officeart/2005/8/layout/bList2"/>
    <dgm:cxn modelId="{752E40AE-1B30-488E-B6C5-3018EF295586}" type="presParOf" srcId="{30DB9A75-4FE6-4AE5-B195-2AD69CC0EA47}" destId="{61C8C69F-4FD2-4B48-887E-34F225B177D7}" srcOrd="0" destOrd="0" presId="urn:microsoft.com/office/officeart/2005/8/layout/bList2"/>
    <dgm:cxn modelId="{397A4B7E-1F40-4753-AF0E-6D420908F5FD}" type="presParOf" srcId="{61C8C69F-4FD2-4B48-887E-34F225B177D7}" destId="{1D75A6E2-0611-4C16-A2DC-EDC41E74D372}" srcOrd="0" destOrd="0" presId="urn:microsoft.com/office/officeart/2005/8/layout/bList2"/>
    <dgm:cxn modelId="{CB3241C0-7512-4637-8F31-CF28EE14822F}" type="presParOf" srcId="{61C8C69F-4FD2-4B48-887E-34F225B177D7}" destId="{45B8DFE1-3EBA-4D2A-9078-387DB6590C37}" srcOrd="1" destOrd="0" presId="urn:microsoft.com/office/officeart/2005/8/layout/bList2"/>
    <dgm:cxn modelId="{B78526E9-8912-494F-A53E-9FBC6CBBB8C4}" type="presParOf" srcId="{61C8C69F-4FD2-4B48-887E-34F225B177D7}" destId="{9C21D12C-9313-4584-8460-B528C77E9DB1}" srcOrd="2" destOrd="0" presId="urn:microsoft.com/office/officeart/2005/8/layout/bList2"/>
    <dgm:cxn modelId="{5D72B7FB-79A1-476F-8D2B-FF80D6A62ABF}" type="presParOf" srcId="{61C8C69F-4FD2-4B48-887E-34F225B177D7}" destId="{3BD287CE-3E68-42FC-8E51-0BF5821EBA6F}" srcOrd="3" destOrd="0" presId="urn:microsoft.com/office/officeart/2005/8/layout/bList2"/>
    <dgm:cxn modelId="{F8846451-1325-434C-A890-481A9BBB6E8E}" type="presParOf" srcId="{30DB9A75-4FE6-4AE5-B195-2AD69CC0EA47}" destId="{F09BAD1F-94AC-428A-8CA8-04E409ADB729}" srcOrd="1" destOrd="0" presId="urn:microsoft.com/office/officeart/2005/8/layout/bList2"/>
    <dgm:cxn modelId="{1B162A52-A80E-4598-A872-E77806E315BC}" type="presParOf" srcId="{30DB9A75-4FE6-4AE5-B195-2AD69CC0EA47}" destId="{D293176F-CE3C-48DD-BC87-B38B5E0A1FAF}" srcOrd="2" destOrd="0" presId="urn:microsoft.com/office/officeart/2005/8/layout/bList2"/>
    <dgm:cxn modelId="{ABB07B54-23C1-4B96-AFB2-2FCCD638DC34}" type="presParOf" srcId="{D293176F-CE3C-48DD-BC87-B38B5E0A1FAF}" destId="{EB5C9931-7A3F-4F18-8F2E-DDF9214C5E32}" srcOrd="0" destOrd="0" presId="urn:microsoft.com/office/officeart/2005/8/layout/bList2"/>
    <dgm:cxn modelId="{A266935D-1010-4E6F-84D6-C4E75A5DD36E}" type="presParOf" srcId="{D293176F-CE3C-48DD-BC87-B38B5E0A1FAF}" destId="{9C2BB8FB-2056-4BA2-BC4E-A5C9B1665708}" srcOrd="1" destOrd="0" presId="urn:microsoft.com/office/officeart/2005/8/layout/bList2"/>
    <dgm:cxn modelId="{F075B964-4493-4870-9A80-3A9E7B06F496}" type="presParOf" srcId="{D293176F-CE3C-48DD-BC87-B38B5E0A1FAF}" destId="{8A60F326-D170-4F88-AF23-A252B461E6C8}" srcOrd="2" destOrd="0" presId="urn:microsoft.com/office/officeart/2005/8/layout/bList2"/>
    <dgm:cxn modelId="{3199FE4C-F652-48BF-BA8C-928EAF972B28}" type="presParOf" srcId="{D293176F-CE3C-48DD-BC87-B38B5E0A1FAF}" destId="{C6C1B2DD-C651-44DD-AC3D-CD29C81DB12A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2AF440-F220-411B-B728-B3652AA53F9E}">
      <dsp:nvSpPr>
        <dsp:cNvPr id="0" name=""/>
        <dsp:cNvSpPr/>
      </dsp:nvSpPr>
      <dsp:spPr>
        <a:xfrm>
          <a:off x="0" y="9496"/>
          <a:ext cx="10486276" cy="505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kern="1200" dirty="0"/>
            <a:t>Strategije restrukturiranja - strategije rasta i kontrakcije</a:t>
          </a:r>
          <a:endParaRPr lang="sr-Cyrl-RS" sz="2000" kern="1200" dirty="0"/>
        </a:p>
      </dsp:txBody>
      <dsp:txXfrm>
        <a:off x="24674" y="34170"/>
        <a:ext cx="10436928" cy="456092"/>
      </dsp:txXfrm>
    </dsp:sp>
    <dsp:sp modelId="{216E1FD1-15E0-4017-B04A-D89B974B1FC5}">
      <dsp:nvSpPr>
        <dsp:cNvPr id="0" name=""/>
        <dsp:cNvSpPr/>
      </dsp:nvSpPr>
      <dsp:spPr>
        <a:xfrm>
          <a:off x="0" y="592696"/>
          <a:ext cx="10486276" cy="505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kern="1200" dirty="0"/>
            <a:t>Kreiranje vrednosti kroz  restrukturiranje - Pentagon i </a:t>
          </a:r>
          <a:r>
            <a:rPr lang="sr-Latn-RS" sz="2000" kern="1200" dirty="0" err="1"/>
            <a:t>Deloitte</a:t>
          </a:r>
          <a:r>
            <a:rPr lang="sr-Latn-RS" sz="2000" kern="1200" dirty="0"/>
            <a:t>, </a:t>
          </a:r>
          <a:r>
            <a:rPr lang="sr-Latn-RS" sz="2000" kern="1200" dirty="0" err="1"/>
            <a:t>Rappaport</a:t>
          </a:r>
          <a:endParaRPr lang="sr-Cyrl-RS" sz="2000" kern="1200" dirty="0"/>
        </a:p>
      </dsp:txBody>
      <dsp:txXfrm>
        <a:off x="24674" y="617370"/>
        <a:ext cx="10436928" cy="456092"/>
      </dsp:txXfrm>
    </dsp:sp>
    <dsp:sp modelId="{4CFF1FB6-B4CD-4821-8FE4-EC83E49DB817}">
      <dsp:nvSpPr>
        <dsp:cNvPr id="0" name=""/>
        <dsp:cNvSpPr/>
      </dsp:nvSpPr>
      <dsp:spPr>
        <a:xfrm>
          <a:off x="0" y="1175896"/>
          <a:ext cx="10486276" cy="505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2000" kern="1200" dirty="0"/>
            <a:t>Portfolio restrukturiranja</a:t>
          </a:r>
          <a:endParaRPr lang="sr-Cyrl-RS" sz="2000" kern="1200" dirty="0"/>
        </a:p>
      </dsp:txBody>
      <dsp:txXfrm>
        <a:off x="24674" y="1200570"/>
        <a:ext cx="10436928" cy="456092"/>
      </dsp:txXfrm>
    </dsp:sp>
    <dsp:sp modelId="{84F28B7A-4FC3-47D5-91D2-7D02E25C6933}">
      <dsp:nvSpPr>
        <dsp:cNvPr id="0" name=""/>
        <dsp:cNvSpPr/>
      </dsp:nvSpPr>
      <dsp:spPr>
        <a:xfrm>
          <a:off x="0" y="1759097"/>
          <a:ext cx="10486276" cy="505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2000" kern="1200" dirty="0" err="1"/>
            <a:t>Merdžeri</a:t>
          </a:r>
          <a:r>
            <a:rPr lang="sr-Latn-ME" sz="2000" kern="1200" dirty="0"/>
            <a:t> i akvizicije</a:t>
          </a:r>
          <a:endParaRPr lang="sr-Cyrl-RS" sz="2000" kern="1200" dirty="0"/>
        </a:p>
      </dsp:txBody>
      <dsp:txXfrm>
        <a:off x="24674" y="1783771"/>
        <a:ext cx="10436928" cy="456092"/>
      </dsp:txXfrm>
    </dsp:sp>
    <dsp:sp modelId="{75EA8CA9-A32E-4353-921E-60E183A5317F}">
      <dsp:nvSpPr>
        <dsp:cNvPr id="0" name=""/>
        <dsp:cNvSpPr/>
      </dsp:nvSpPr>
      <dsp:spPr>
        <a:xfrm>
          <a:off x="0" y="2342296"/>
          <a:ext cx="10486276" cy="505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kern="1200" dirty="0"/>
            <a:t>Finansijsko restrukturiranje</a:t>
          </a:r>
          <a:endParaRPr lang="sr-Cyrl-RS" sz="2000" kern="1200" dirty="0"/>
        </a:p>
      </dsp:txBody>
      <dsp:txXfrm>
        <a:off x="24674" y="2366970"/>
        <a:ext cx="10436928" cy="456092"/>
      </dsp:txXfrm>
    </dsp:sp>
    <dsp:sp modelId="{AA22C8BA-C20C-42C2-8E12-A04D4A31FADA}">
      <dsp:nvSpPr>
        <dsp:cNvPr id="0" name=""/>
        <dsp:cNvSpPr/>
      </dsp:nvSpPr>
      <dsp:spPr>
        <a:xfrm>
          <a:off x="0" y="2925497"/>
          <a:ext cx="10486276" cy="505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kern="1200" dirty="0"/>
            <a:t>Organizaciono restrukturiranje - organizaciona struktura</a:t>
          </a:r>
          <a:endParaRPr lang="sr-Cyrl-RS" sz="2000" kern="1200" dirty="0"/>
        </a:p>
      </dsp:txBody>
      <dsp:txXfrm>
        <a:off x="24674" y="2950171"/>
        <a:ext cx="10436928" cy="456092"/>
      </dsp:txXfrm>
    </dsp:sp>
    <dsp:sp modelId="{A83D9F1E-D035-4C85-BBEC-C3F1665875D5}">
      <dsp:nvSpPr>
        <dsp:cNvPr id="0" name=""/>
        <dsp:cNvSpPr/>
      </dsp:nvSpPr>
      <dsp:spPr>
        <a:xfrm>
          <a:off x="0" y="3508697"/>
          <a:ext cx="10486276" cy="505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kern="1200" dirty="0"/>
            <a:t>Organizaciono restrukturiranje - broj izvršilaca - </a:t>
          </a:r>
          <a:r>
            <a:rPr lang="sr-Latn-RS" sz="2000" i="1" kern="1200" dirty="0" err="1"/>
            <a:t>downsizing</a:t>
          </a:r>
          <a:endParaRPr lang="sr-Cyrl-RS" sz="2000" i="1" kern="1200" dirty="0"/>
        </a:p>
      </dsp:txBody>
      <dsp:txXfrm>
        <a:off x="24674" y="3533371"/>
        <a:ext cx="10436928" cy="456092"/>
      </dsp:txXfrm>
    </dsp:sp>
    <dsp:sp modelId="{1C30306C-9428-477D-9CE3-7D142BE3D434}">
      <dsp:nvSpPr>
        <dsp:cNvPr id="0" name=""/>
        <dsp:cNvSpPr/>
      </dsp:nvSpPr>
      <dsp:spPr>
        <a:xfrm>
          <a:off x="0" y="4091897"/>
          <a:ext cx="10486276" cy="505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i="0" kern="1200" dirty="0"/>
            <a:t>Kriza i restrukturiranje - ozdravljenje ili proces stečaja</a:t>
          </a:r>
          <a:endParaRPr lang="sr-Cyrl-RS" sz="2000" i="0" kern="1200" dirty="0"/>
        </a:p>
      </dsp:txBody>
      <dsp:txXfrm>
        <a:off x="24674" y="4116571"/>
        <a:ext cx="10436928" cy="4560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4696C8-D8B0-4C12-9BAC-6C9C03C08DD2}">
      <dsp:nvSpPr>
        <dsp:cNvPr id="0" name=""/>
        <dsp:cNvSpPr/>
      </dsp:nvSpPr>
      <dsp:spPr>
        <a:xfrm rot="21300000">
          <a:off x="821235" y="1652636"/>
          <a:ext cx="9148265" cy="800369"/>
        </a:xfrm>
        <a:prstGeom prst="mathMinus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2DE919-1CA5-4DD5-9AEB-C6EA6FB7C528}">
      <dsp:nvSpPr>
        <dsp:cNvPr id="0" name=""/>
        <dsp:cNvSpPr/>
      </dsp:nvSpPr>
      <dsp:spPr>
        <a:xfrm>
          <a:off x="1994354" y="218338"/>
          <a:ext cx="1824756" cy="1642256"/>
        </a:xfrm>
        <a:prstGeom prst="down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884674-2EC2-4664-BD44-56C8079349B0}">
      <dsp:nvSpPr>
        <dsp:cNvPr id="0" name=""/>
        <dsp:cNvSpPr/>
      </dsp:nvSpPr>
      <dsp:spPr>
        <a:xfrm>
          <a:off x="3793988" y="0"/>
          <a:ext cx="7303239" cy="1724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400" b="1" kern="1200" dirty="0"/>
            <a:t>Proces i metode restrukturiranja</a:t>
          </a:r>
          <a:endParaRPr lang="sr-Cyrl-RS" sz="2400" b="1" kern="1200" dirty="0"/>
        </a:p>
        <a:p>
          <a:pPr marL="0" lvl="1" indent="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274638" algn="l"/>
            </a:tabLst>
          </a:pPr>
          <a:r>
            <a:rPr lang="sr-Latn-RS" sz="1900" kern="1200" dirty="0">
              <a:latin typeface="Montserrat Medium"/>
              <a:ea typeface="+mn-ea"/>
              <a:cs typeface="+mn-cs"/>
            </a:rPr>
            <a:t>Teorijski aspekti, praktični primeri i situacije</a:t>
          </a:r>
        </a:p>
      </dsp:txBody>
      <dsp:txXfrm>
        <a:off x="3793988" y="0"/>
        <a:ext cx="7303239" cy="1724369"/>
      </dsp:txXfrm>
    </dsp:sp>
    <dsp:sp modelId="{FB0D087D-E0BE-499E-9FA2-D84C7CD0B160}">
      <dsp:nvSpPr>
        <dsp:cNvPr id="0" name=""/>
        <dsp:cNvSpPr/>
      </dsp:nvSpPr>
      <dsp:spPr>
        <a:xfrm>
          <a:off x="6906151" y="2258103"/>
          <a:ext cx="1942170" cy="1642256"/>
        </a:xfrm>
        <a:prstGeom prst="up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EEA354-A0EF-423F-8712-E2C5730590AC}">
      <dsp:nvSpPr>
        <dsp:cNvPr id="0" name=""/>
        <dsp:cNvSpPr/>
      </dsp:nvSpPr>
      <dsp:spPr>
        <a:xfrm>
          <a:off x="-46253" y="2381272"/>
          <a:ext cx="6782763" cy="1724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400" b="1" kern="1200" dirty="0">
              <a:solidFill>
                <a:srgbClr val="1C1C1C">
                  <a:hueOff val="0"/>
                  <a:satOff val="0"/>
                  <a:lumOff val="0"/>
                  <a:alphaOff val="0"/>
                </a:srgbClr>
              </a:solidFill>
              <a:latin typeface="Montserrat Medium"/>
              <a:ea typeface="+mn-ea"/>
              <a:cs typeface="+mn-cs"/>
            </a:rPr>
            <a:t>Gostujuća predavanja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900" kern="1200" dirty="0">
              <a:solidFill>
                <a:srgbClr val="1C1C1C">
                  <a:hueOff val="0"/>
                  <a:satOff val="0"/>
                  <a:lumOff val="0"/>
                  <a:alphaOff val="0"/>
                </a:srgbClr>
              </a:solidFill>
              <a:latin typeface="Montserrat Medium"/>
              <a:ea typeface="+mn-ea"/>
              <a:cs typeface="+mn-cs"/>
            </a:rPr>
            <a:t>Gostujuća predavanja stručnjaka iz međunarodnih i domaćih konsultantskih kompanija</a:t>
          </a:r>
          <a:endParaRPr lang="sr-Cyrl-RS" sz="1900" kern="1200" dirty="0">
            <a:solidFill>
              <a:srgbClr val="1C1C1C">
                <a:hueOff val="0"/>
                <a:satOff val="0"/>
                <a:lumOff val="0"/>
                <a:alphaOff val="0"/>
              </a:srgbClr>
            </a:solidFill>
            <a:latin typeface="Montserrat Medium"/>
            <a:ea typeface="+mn-ea"/>
            <a:cs typeface="+mn-cs"/>
          </a:endParaRPr>
        </a:p>
      </dsp:txBody>
      <dsp:txXfrm>
        <a:off x="-46253" y="2381272"/>
        <a:ext cx="6782763" cy="17243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75A6E2-0611-4C16-A2DC-EDC41E74D372}">
      <dsp:nvSpPr>
        <dsp:cNvPr id="0" name=""/>
        <dsp:cNvSpPr/>
      </dsp:nvSpPr>
      <dsp:spPr>
        <a:xfrm>
          <a:off x="3236900" y="2545"/>
          <a:ext cx="2530612" cy="188904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400" kern="1200" dirty="0"/>
            <a:t>Prisustvo i aktivnost kroz učešće u diskusiji i rešavanje realnih problema</a:t>
          </a:r>
          <a:endParaRPr lang="sr-Cyrl-R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r-Cyrl-R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r-Cyrl-R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r-Cyrl-RS" sz="1400" kern="1200" dirty="0"/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400" b="1" i="1" kern="1200">
              <a:solidFill>
                <a:schemeClr val="accent6">
                  <a:lumMod val="75000"/>
                </a:schemeClr>
              </a:solidFill>
            </a:rPr>
            <a:t>do 24 (12x2) poena</a:t>
          </a:r>
          <a:endParaRPr lang="sr-Cyrl-RS" sz="1400" b="1" i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3281163" y="46808"/>
        <a:ext cx="2442086" cy="1844786"/>
      </dsp:txXfrm>
    </dsp:sp>
    <dsp:sp modelId="{9C21D12C-9313-4584-8460-B528C77E9DB1}">
      <dsp:nvSpPr>
        <dsp:cNvPr id="0" name=""/>
        <dsp:cNvSpPr/>
      </dsp:nvSpPr>
      <dsp:spPr>
        <a:xfrm>
          <a:off x="3236900" y="1891594"/>
          <a:ext cx="2530612" cy="81229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2000" kern="1200" dirty="0"/>
            <a:t>Nastava</a:t>
          </a:r>
          <a:endParaRPr lang="sr-Cyrl-RS" sz="3100" kern="1200" dirty="0"/>
        </a:p>
      </dsp:txBody>
      <dsp:txXfrm>
        <a:off x="3236900" y="1891594"/>
        <a:ext cx="1782121" cy="812291"/>
      </dsp:txXfrm>
    </dsp:sp>
    <dsp:sp modelId="{3BD287CE-3E68-42FC-8E51-0BF5821EBA6F}">
      <dsp:nvSpPr>
        <dsp:cNvPr id="0" name=""/>
        <dsp:cNvSpPr/>
      </dsp:nvSpPr>
      <dsp:spPr>
        <a:xfrm>
          <a:off x="5090591" y="2023164"/>
          <a:ext cx="885714" cy="88571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5C9931-7A3F-4F18-8F2E-DDF9214C5E32}">
      <dsp:nvSpPr>
        <dsp:cNvPr id="0" name=""/>
        <dsp:cNvSpPr/>
      </dsp:nvSpPr>
      <dsp:spPr>
        <a:xfrm>
          <a:off x="6195753" y="2545"/>
          <a:ext cx="2530612" cy="188904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400" kern="1200" dirty="0"/>
            <a:t>Test koji obuhvata celokupno gradivo i polaže se u ispitnim rokovima</a:t>
          </a:r>
          <a:endParaRPr lang="sr-Cyrl-R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r-Cyrl-R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r-Cyrl-R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r-Cyrl-RS" sz="1400" kern="1200" dirty="0"/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ME" sz="1400" b="1" i="1" kern="1200" dirty="0">
              <a:solidFill>
                <a:schemeClr val="accent6">
                  <a:lumMod val="75000"/>
                </a:schemeClr>
              </a:solidFill>
            </a:rPr>
            <a:t>do 100 poena</a:t>
          </a:r>
          <a:endParaRPr lang="sr-Cyrl-RS" sz="1400" b="1" i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6240016" y="46808"/>
        <a:ext cx="2442086" cy="1844786"/>
      </dsp:txXfrm>
    </dsp:sp>
    <dsp:sp modelId="{8A60F326-D170-4F88-AF23-A252B461E6C8}">
      <dsp:nvSpPr>
        <dsp:cNvPr id="0" name=""/>
        <dsp:cNvSpPr/>
      </dsp:nvSpPr>
      <dsp:spPr>
        <a:xfrm>
          <a:off x="6195753" y="1891594"/>
          <a:ext cx="2530612" cy="81229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kern="1200"/>
            <a:t>Finalni </a:t>
          </a:r>
          <a:r>
            <a:rPr lang="sr-Latn-RS" sz="2000" kern="1200" dirty="0"/>
            <a:t>test</a:t>
          </a:r>
          <a:endParaRPr lang="sr-Cyrl-RS" sz="2000" kern="1200" dirty="0"/>
        </a:p>
      </dsp:txBody>
      <dsp:txXfrm>
        <a:off x="6195753" y="1891594"/>
        <a:ext cx="1782121" cy="812291"/>
      </dsp:txXfrm>
    </dsp:sp>
    <dsp:sp modelId="{C6C1B2DD-C651-44DD-AC3D-CD29C81DB12A}">
      <dsp:nvSpPr>
        <dsp:cNvPr id="0" name=""/>
        <dsp:cNvSpPr/>
      </dsp:nvSpPr>
      <dsp:spPr>
        <a:xfrm>
          <a:off x="8179910" y="2023164"/>
          <a:ext cx="885714" cy="88571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BEAC0-DE48-4102-94B9-9B44492ED545}" type="datetimeFigureOut">
              <a:rPr lang="en-GB" smtClean="0"/>
              <a:t>22/11/2023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E5618-B144-4C55-B237-E746DF1F0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44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84" y="899886"/>
            <a:ext cx="7158032" cy="505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5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49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6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 sa naslov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645890"/>
            <a:ext cx="9144000" cy="639619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99" y="4447822"/>
            <a:ext cx="4573611" cy="4573611"/>
          </a:xfrm>
          <a:prstGeom prst="rect">
            <a:avLst/>
          </a:prstGeom>
        </p:spPr>
      </p:pic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7999" y="5468257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4165600"/>
            <a:ext cx="12192000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36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va tema slaj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4706484"/>
            <a:ext cx="7480300" cy="635000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2545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5549783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12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ržaj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EFA307-79E3-437E-A5AC-469F14D085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38599" y="1016000"/>
            <a:ext cx="7315201" cy="4794249"/>
          </a:xfrm>
        </p:spPr>
        <p:txBody>
          <a:bodyPr/>
          <a:lstStyle>
            <a:lvl1pPr marL="514350" indent="-514350">
              <a:buClr>
                <a:schemeClr val="accent2"/>
              </a:buClr>
              <a:buFont typeface="+mj-lt"/>
              <a:buAutoNum type="arabicPeriod"/>
              <a:defRPr sz="2400"/>
            </a:lvl1pPr>
            <a:lvl2pPr marL="914400" indent="-457200">
              <a:buClr>
                <a:schemeClr val="accent2"/>
              </a:buClr>
              <a:buFont typeface="+mj-lt"/>
              <a:buAutoNum type="arabicPeriod"/>
              <a:defRPr sz="2200"/>
            </a:lvl2pPr>
            <a:lvl3pPr marL="1371600" indent="-457200">
              <a:buClr>
                <a:schemeClr val="accent2"/>
              </a:buClr>
              <a:buFont typeface="+mj-lt"/>
              <a:buAutoNum type="arabicPeriod"/>
              <a:defRPr/>
            </a:lvl3pPr>
            <a:lvl4pPr marL="1714500" indent="-342900">
              <a:buClr>
                <a:schemeClr val="accent2"/>
              </a:buClr>
              <a:buFont typeface="+mj-lt"/>
              <a:buAutoNum type="arabicPeriod"/>
              <a:defRPr/>
            </a:lvl4pPr>
            <a:lvl5pPr marL="2171700" indent="-342900">
              <a:buClr>
                <a:schemeClr val="accent2"/>
              </a:buClr>
              <a:buFont typeface="+mj-lt"/>
              <a:buAutoNum type="arabicPeriod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982" y="469900"/>
            <a:ext cx="3128818" cy="1419720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3982" y="2095500"/>
            <a:ext cx="3128818" cy="7620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29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61C7849B-D9E1-4E94-A243-C19E6AE677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53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511300"/>
            <a:ext cx="10515600" cy="4578351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22DF20DF-3787-45F6-AD25-A05C11AA40F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2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7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2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5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B86FDE-70F5-450F-9D05-C320D799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"/>
            <a:ext cx="10515600" cy="988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D2D5A-CECF-4396-8A07-B0BD3FC2E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5900"/>
            <a:ext cx="10515600" cy="469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27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8" r:id="rId3"/>
    <p:sldLayoutId id="2147483650" r:id="rId4"/>
    <p:sldLayoutId id="2147483664" r:id="rId5"/>
    <p:sldLayoutId id="2147483659" r:id="rId6"/>
    <p:sldLayoutId id="2147483651" r:id="rId7"/>
    <p:sldLayoutId id="2147483661" r:id="rId8"/>
    <p:sldLayoutId id="2147483662" r:id="rId9"/>
    <p:sldLayoutId id="2147483663" r:id="rId10"/>
    <p:sldLayoutId id="2147483665" r:id="rId11"/>
    <p:sldLayoutId id="214748366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6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0D758-0956-C490-9DCF-328A40CFA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8" y="4973198"/>
            <a:ext cx="10844945" cy="639619"/>
          </a:xfrm>
        </p:spPr>
        <p:txBody>
          <a:bodyPr/>
          <a:lstStyle/>
          <a:p>
            <a:r>
              <a:rPr lang="sr-Latn-RS" sz="4400" dirty="0">
                <a:solidFill>
                  <a:schemeClr val="accent5">
                    <a:lumMod val="75000"/>
                  </a:schemeClr>
                </a:solidFill>
              </a:rPr>
              <a:t>Organizaciono restrukturiranje</a:t>
            </a:r>
            <a:endParaRPr lang="en-GB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9AD79-D0C3-EB40-6639-0474B94261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7998" y="5612817"/>
            <a:ext cx="9144000" cy="368300"/>
          </a:xfrm>
        </p:spPr>
        <p:txBody>
          <a:bodyPr>
            <a:normAutofit fontScale="92500" lnSpcReduction="10000"/>
          </a:bodyPr>
          <a:lstStyle/>
          <a:p>
            <a:r>
              <a:rPr lang="sr-Latn-RS" dirty="0"/>
              <a:t>SP Organizacija i menadžment konsalting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3011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3289D3-D324-2E91-6CA3-497172F59E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sr-Latn-RS" sz="2600" b="1" u="sng" dirty="0">
                <a:solidFill>
                  <a:schemeClr val="accent6">
                    <a:lumMod val="75000"/>
                  </a:schemeClr>
                </a:solidFill>
              </a:rPr>
              <a:t>CILJ: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sr-Latn-RS" sz="2300" dirty="0"/>
              <a:t>Prenošenje specijalizovanih akademskih znanja i veština vezenih za koncepte, metode i tehnike restrukturiranja, i upoznavanje studenata sa karakterističnim primerima iz prakse domaćih i svetskih konsultantskih kuća u procesu restrukturiranja u uslovima rasta i krize poslovanja.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endParaRPr lang="sr-Latn-RS" sz="2300" dirty="0"/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sr-Latn-RS" sz="2600" b="1" u="sng" dirty="0">
                <a:solidFill>
                  <a:schemeClr val="accent6">
                    <a:lumMod val="75000"/>
                  </a:schemeClr>
                </a:solidFill>
              </a:rPr>
              <a:t>ISHODI: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endParaRPr lang="sr-Latn-RS" sz="2400" b="1" u="sng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sr-Latn-RS" sz="2300" dirty="0"/>
              <a:t>Sticanje visokospecijalizovanih znanja iz oblasti organizacionog i poslovnog restrukturiranja;</a:t>
            </a: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sr-Latn-RS" sz="2300" dirty="0"/>
              <a:t>Sposobnost rešavanja konkretnih poslovnih slučajeva i problema;</a:t>
            </a: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sr-Latn-RS" sz="2300" dirty="0"/>
              <a:t>Sposobnost unapređivanja poslovnih sistema, njihove organizacione strukture, finansijskih, tržišnih i operativnih performansi kroz restrukturiranje;</a:t>
            </a: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sr-Latn-RS" sz="2300" dirty="0"/>
              <a:t>Vođenje složenih projekata strateškog, organizacionog i poslovnog restrukturiranja;</a:t>
            </a: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sr-Latn-RS" sz="2300" dirty="0"/>
              <a:t>Upravljanje promenama tokom sprovođenja plana restrukturiranja.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A75123-42B5-C361-1499-32FAE40E0AE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22DF20DF-3787-45F6-AD25-A05C11AA40F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27030A0-DB46-EB35-5099-F7018F74F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ctr"/>
          <a:lstStyle/>
          <a:p>
            <a:r>
              <a:rPr lang="sr-Latn-RS" sz="3600" dirty="0"/>
              <a:t>CILJ I ISHOD PREDMETA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65428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sr-Latn-RS" sz="3600" dirty="0"/>
              <a:t>STRUKTURA I SADRŽAJ PREDMETA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22DF20DF-3787-45F6-AD25-A05C11AA40F8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B183297-C59C-5FA9-4A3C-53B5377825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0898832"/>
              </p:ext>
            </p:extLst>
          </p:nvPr>
        </p:nvGraphicFramePr>
        <p:xfrm>
          <a:off x="852862" y="1392491"/>
          <a:ext cx="10486276" cy="4606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78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sr-Latn-RS" sz="3600" dirty="0"/>
              <a:t>NASTAVA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22DF20DF-3787-45F6-AD25-A05C11AA40F8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A16BA9C-0F0F-7985-20C1-AB496655E2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5658846"/>
              </p:ext>
            </p:extLst>
          </p:nvPr>
        </p:nvGraphicFramePr>
        <p:xfrm>
          <a:off x="700632" y="1269774"/>
          <a:ext cx="10790736" cy="4105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 descr="A logo with black and yellow letters&#10;&#10;Description automatically generated">
            <a:extLst>
              <a:ext uri="{FF2B5EF4-FFF2-40B4-BE49-F238E27FC236}">
                <a16:creationId xmlns:a16="http://schemas.microsoft.com/office/drawing/2014/main" id="{1099E61C-BB68-3CCD-46E4-DC496A4202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355" y="5396519"/>
            <a:ext cx="1519290" cy="72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757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839292" cy="670420"/>
          </a:xfrm>
        </p:spPr>
        <p:txBody>
          <a:bodyPr anchor="ctr"/>
          <a:lstStyle/>
          <a:p>
            <a:r>
              <a:rPr lang="sr-Latn-RS" sz="3600" dirty="0"/>
              <a:t>NAČIN POLAGANJA ISPITA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22DF20DF-3787-45F6-AD25-A05C11AA40F8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E1A230A-E207-5110-4DEB-8E75093F85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8184843"/>
              </p:ext>
            </p:extLst>
          </p:nvPr>
        </p:nvGraphicFramePr>
        <p:xfrm>
          <a:off x="126089" y="1505668"/>
          <a:ext cx="12172077" cy="2908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B382753-A8FF-CF17-FAD4-743809688763}"/>
              </a:ext>
            </a:extLst>
          </p:cNvPr>
          <p:cNvSpPr/>
          <p:nvPr/>
        </p:nvSpPr>
        <p:spPr>
          <a:xfrm>
            <a:off x="958921" y="4700533"/>
            <a:ext cx="10274158" cy="692507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ME" sz="1400" dirty="0">
                <a:solidFill>
                  <a:srgbClr val="F8F8F8"/>
                </a:solidFill>
              </a:rPr>
              <a:t>Na finalnom testu je neophodno ostvariti 51 poen, na taj rezultat se dodaju poeni sa nastave.</a:t>
            </a:r>
            <a:endParaRPr lang="en-US" sz="1400" dirty="0">
              <a:solidFill>
                <a:srgbClr val="F8F8F8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02C18F9-2938-8A84-B22D-57F60F6F3CA7}"/>
              </a:ext>
            </a:extLst>
          </p:cNvPr>
          <p:cNvSpPr/>
          <p:nvPr/>
        </p:nvSpPr>
        <p:spPr>
          <a:xfrm>
            <a:off x="958921" y="5458355"/>
            <a:ext cx="10274158" cy="692507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sz="1400" dirty="0">
                <a:solidFill>
                  <a:srgbClr val="F8F8F8"/>
                </a:solidFill>
              </a:rPr>
              <a:t>Ukupno je moguće ostvariti 124 poena, za najvišu </a:t>
            </a:r>
            <a:r>
              <a:rPr lang="sr-Latn-ME" sz="1400" dirty="0" err="1">
                <a:solidFill>
                  <a:srgbClr val="F8F8F8"/>
                </a:solidFill>
              </a:rPr>
              <a:t>ocenu</a:t>
            </a:r>
            <a:r>
              <a:rPr lang="sr-Latn-ME" sz="1400" dirty="0">
                <a:solidFill>
                  <a:srgbClr val="F8F8F8"/>
                </a:solidFill>
              </a:rPr>
              <a:t> je potreban 91 poen, a skala naniže ide za po 10 poena.</a:t>
            </a:r>
            <a:endParaRPr lang="en-US" sz="1400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446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sr-Latn-RS" sz="3600" dirty="0"/>
              <a:t>TIM KOJI IZVODI NASTAVU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22DF20DF-3787-45F6-AD25-A05C11AA40F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6569EF-D454-A74E-AC21-AD28BD1132E1}"/>
              </a:ext>
            </a:extLst>
          </p:cNvPr>
          <p:cNvSpPr txBox="1"/>
          <p:nvPr/>
        </p:nvSpPr>
        <p:spPr>
          <a:xfrm>
            <a:off x="2052265" y="1178328"/>
            <a:ext cx="8087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RS" sz="2400" b="1" dirty="0">
                <a:solidFill>
                  <a:schemeClr val="accent6">
                    <a:lumMod val="75000"/>
                  </a:schemeClr>
                </a:solidFill>
              </a:rPr>
              <a:t>KATEDRA ZA ORGANIZACIJU POSLOVNIH SISTEMA</a:t>
            </a:r>
            <a:endParaRPr lang="sr-Cyrl-R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38FD68F-58A1-B28A-D30F-88C61D8441AC}"/>
              </a:ext>
            </a:extLst>
          </p:cNvPr>
          <p:cNvSpPr/>
          <p:nvPr/>
        </p:nvSpPr>
        <p:spPr>
          <a:xfrm>
            <a:off x="5239390" y="2086591"/>
            <a:ext cx="1713220" cy="171322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B296522-10DC-DC44-437B-14437B3548A2}"/>
              </a:ext>
            </a:extLst>
          </p:cNvPr>
          <p:cNvSpPr txBox="1"/>
          <p:nvPr/>
        </p:nvSpPr>
        <p:spPr>
          <a:xfrm>
            <a:off x="4867701" y="1764648"/>
            <a:ext cx="2456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600" dirty="0"/>
              <a:t>Mladen Čudanov</a:t>
            </a:r>
            <a:endParaRPr lang="en-US" sz="16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2CE2B83-844F-BA0B-E5E1-5099FD76714F}"/>
              </a:ext>
            </a:extLst>
          </p:cNvPr>
          <p:cNvSpPr txBox="1"/>
          <p:nvPr/>
        </p:nvSpPr>
        <p:spPr>
          <a:xfrm>
            <a:off x="1527003" y="1799923"/>
            <a:ext cx="2456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600" dirty="0"/>
              <a:t>Ondrej Jaško</a:t>
            </a:r>
            <a:endParaRPr lang="en-US" sz="16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C477994-97E8-467B-5410-E1BAB1863ABC}"/>
              </a:ext>
            </a:extLst>
          </p:cNvPr>
          <p:cNvSpPr txBox="1"/>
          <p:nvPr/>
        </p:nvSpPr>
        <p:spPr>
          <a:xfrm>
            <a:off x="1506192" y="5840879"/>
            <a:ext cx="2456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600" dirty="0"/>
              <a:t>Jovan Krivokapić</a:t>
            </a:r>
            <a:endParaRPr lang="en-US" sz="16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84FAAB2-7F34-3EE5-1048-543AAB70DE8C}"/>
              </a:ext>
            </a:extLst>
          </p:cNvPr>
          <p:cNvSpPr txBox="1"/>
          <p:nvPr/>
        </p:nvSpPr>
        <p:spPr>
          <a:xfrm>
            <a:off x="8208399" y="5840879"/>
            <a:ext cx="2456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600" dirty="0"/>
              <a:t>Ivan Todorović</a:t>
            </a:r>
            <a:endParaRPr lang="en-US" sz="1600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3D5C0B6-E6B4-8CF6-D6CB-3AF7DD83E788}"/>
              </a:ext>
            </a:extLst>
          </p:cNvPr>
          <p:cNvSpPr/>
          <p:nvPr/>
        </p:nvSpPr>
        <p:spPr>
          <a:xfrm>
            <a:off x="1898692" y="2153383"/>
            <a:ext cx="1713220" cy="171322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F02C282F-8B7C-0DCC-4A4C-7549B9DAFA78}"/>
              </a:ext>
            </a:extLst>
          </p:cNvPr>
          <p:cNvSpPr/>
          <p:nvPr/>
        </p:nvSpPr>
        <p:spPr>
          <a:xfrm>
            <a:off x="1877881" y="4114113"/>
            <a:ext cx="1713220" cy="171322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1057DCA-7721-8DEE-5EB8-9974B4D96D60}"/>
              </a:ext>
            </a:extLst>
          </p:cNvPr>
          <p:cNvSpPr/>
          <p:nvPr/>
        </p:nvSpPr>
        <p:spPr>
          <a:xfrm>
            <a:off x="8580088" y="4076093"/>
            <a:ext cx="1713220" cy="171322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90877A2-C680-2842-7A19-CBCD6FDFAC62}"/>
              </a:ext>
            </a:extLst>
          </p:cNvPr>
          <p:cNvSpPr/>
          <p:nvPr/>
        </p:nvSpPr>
        <p:spPr>
          <a:xfrm>
            <a:off x="5239390" y="4076093"/>
            <a:ext cx="1713220" cy="1713220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585227-309C-E8FF-736B-8BF7585686C8}"/>
              </a:ext>
            </a:extLst>
          </p:cNvPr>
          <p:cNvSpPr txBox="1"/>
          <p:nvPr/>
        </p:nvSpPr>
        <p:spPr>
          <a:xfrm>
            <a:off x="4867701" y="5840879"/>
            <a:ext cx="2456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600" dirty="0"/>
              <a:t>Stefan Komazec</a:t>
            </a:r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649834-C3DC-F728-4D65-38DA6606A436}"/>
              </a:ext>
            </a:extLst>
          </p:cNvPr>
          <p:cNvSpPr txBox="1"/>
          <p:nvPr/>
        </p:nvSpPr>
        <p:spPr>
          <a:xfrm>
            <a:off x="8400587" y="1769862"/>
            <a:ext cx="207222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r-Latn-ME" sz="1600" dirty="0"/>
              <a:t>Miloš Jevtić</a:t>
            </a:r>
            <a:endParaRPr lang="en-US" sz="16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E9246CE-4021-2993-9B2D-8CEF44C9E6B6}"/>
              </a:ext>
            </a:extLst>
          </p:cNvPr>
          <p:cNvSpPr/>
          <p:nvPr/>
        </p:nvSpPr>
        <p:spPr>
          <a:xfrm>
            <a:off x="8580088" y="2105873"/>
            <a:ext cx="1713220" cy="1713220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9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N Paleta boja">
      <a:dk1>
        <a:srgbClr val="1C1C1C"/>
      </a:dk1>
      <a:lt1>
        <a:srgbClr val="F8F8F8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Montserrat">
      <a:majorFont>
        <a:latin typeface="Montserrat SemiBold"/>
        <a:ea typeface=""/>
        <a:cs typeface=""/>
      </a:majorFont>
      <a:minorFont>
        <a:latin typeface="Montserra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757</TotalTime>
  <Words>282</Words>
  <Application>Microsoft Office PowerPoint</Application>
  <PresentationFormat>Widescreen</PresentationFormat>
  <Paragraphs>49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Montserrat Medium</vt:lpstr>
      <vt:lpstr>Montserrat SemiBold</vt:lpstr>
      <vt:lpstr>Wingdings</vt:lpstr>
      <vt:lpstr>Office Theme</vt:lpstr>
      <vt:lpstr>Organizaciono restrukturiranje</vt:lpstr>
      <vt:lpstr>CILJ I ISHOD PREDMETA</vt:lpstr>
      <vt:lpstr>STRUKTURA I SADRŽAJ PREDMETA</vt:lpstr>
      <vt:lpstr>NASTAVA</vt:lpstr>
      <vt:lpstr>NAČIN POLAGANJA ISPITA</vt:lpstr>
      <vt:lpstr>TIM KOJI IZVODI NASTAVU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Marko Savicevic</dc:creator>
  <cp:lastModifiedBy>Jovan M. Krivokapić</cp:lastModifiedBy>
  <cp:revision>70</cp:revision>
  <cp:lastPrinted>2023-11-22T15:47:37Z</cp:lastPrinted>
  <dcterms:created xsi:type="dcterms:W3CDTF">2022-10-16T13:21:43Z</dcterms:created>
  <dcterms:modified xsi:type="dcterms:W3CDTF">2023-11-22T17:54:40Z</dcterms:modified>
</cp:coreProperties>
</file>