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87" r:id="rId2"/>
    <p:sldId id="288" r:id="rId3"/>
    <p:sldId id="290" r:id="rId4"/>
    <p:sldId id="291" r:id="rId5"/>
    <p:sldId id="292" r:id="rId6"/>
    <p:sldId id="293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87"/>
            <p14:sldId id="288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F8F8F8"/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BE028-26DF-443F-858E-3B2179FE9B40}" v="16" dt="2023-11-22T16:07:06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rej O. Jaško" userId="94ca3fc3-60f2-4b1a-aa25-9c1b6c46b715" providerId="ADAL" clId="{EC4BE028-26DF-443F-858E-3B2179FE9B40}"/>
    <pc:docChg chg="modSld modNotesMaster">
      <pc:chgData name="Ondrej O. Jaško" userId="94ca3fc3-60f2-4b1a-aa25-9c1b6c46b715" providerId="ADAL" clId="{EC4BE028-26DF-443F-858E-3B2179FE9B40}" dt="2023-11-22T16:07:06.086" v="120" actId="20577"/>
      <pc:docMkLst>
        <pc:docMk/>
      </pc:docMkLst>
      <pc:sldChg chg="modSp mod">
        <pc:chgData name="Ondrej O. Jaško" userId="94ca3fc3-60f2-4b1a-aa25-9c1b6c46b715" providerId="ADAL" clId="{EC4BE028-26DF-443F-858E-3B2179FE9B40}" dt="2023-11-22T16:06:41.112" v="105" actId="20577"/>
        <pc:sldMkLst>
          <pc:docMk/>
          <pc:sldMk cId="1065428612" sldId="281"/>
        </pc:sldMkLst>
        <pc:spChg chg="mod">
          <ac:chgData name="Ondrej O. Jaško" userId="94ca3fc3-60f2-4b1a-aa25-9c1b6c46b715" providerId="ADAL" clId="{EC4BE028-26DF-443F-858E-3B2179FE9B40}" dt="2023-11-22T16:06:41.112" v="105" actId="20577"/>
          <ac:spMkLst>
            <pc:docMk/>
            <pc:sldMk cId="1065428612" sldId="281"/>
            <ac:spMk id="2" creationId="{E23289D3-D324-2E91-6CA3-497172F59E05}"/>
          </ac:spMkLst>
        </pc:spChg>
      </pc:sldChg>
      <pc:sldChg chg="modSp">
        <pc:chgData name="Ondrej O. Jaško" userId="94ca3fc3-60f2-4b1a-aa25-9c1b6c46b715" providerId="ADAL" clId="{EC4BE028-26DF-443F-858E-3B2179FE9B40}" dt="2023-11-22T16:07:06.086" v="120" actId="20577"/>
        <pc:sldMkLst>
          <pc:docMk/>
          <pc:sldMk cId="20978281" sldId="283"/>
        </pc:sldMkLst>
        <pc:graphicFrameChg chg="mod">
          <ac:chgData name="Ondrej O. Jaško" userId="94ca3fc3-60f2-4b1a-aa25-9c1b6c46b715" providerId="ADAL" clId="{EC4BE028-26DF-443F-858E-3B2179FE9B40}" dt="2023-11-22T16:07:06.086" v="120" actId="20577"/>
          <ac:graphicFrameMkLst>
            <pc:docMk/>
            <pc:sldMk cId="20978281" sldId="283"/>
            <ac:graphicFrameMk id="5" creationId="{6B183297-C59C-5FA9-4A3C-53B537782533}"/>
          </ac:graphicFrameMkLst>
        </pc:graphicFrameChg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23E5-968B-42A5-9855-B1A9E1BFDF77}" type="doc">
      <dgm:prSet loTypeId="urn:microsoft.com/office/officeart/2005/8/layout/vList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sr-Cyrl-RS"/>
        </a:p>
      </dgm:t>
    </dgm:pt>
    <dgm:pt modelId="{49200D15-F5C8-4CA9-8177-1DC1F4652679}">
      <dgm:prSet phldrT="[Text]" custT="1"/>
      <dgm:spPr/>
      <dgm:t>
        <a:bodyPr/>
        <a:lstStyle/>
        <a:p>
          <a:r>
            <a:rPr lang="sr-Latn-RS" sz="2000" dirty="0"/>
            <a:t>Javni sektor i javna uprava - struktura i nadležnosti</a:t>
          </a:r>
          <a:endParaRPr lang="sr-Cyrl-RS" sz="2000" dirty="0"/>
        </a:p>
      </dgm:t>
    </dgm:pt>
    <dgm:pt modelId="{B673C958-8608-49AA-9C04-276EEDC23AEC}" type="parTrans" cxnId="{971F9722-8B04-43F1-8F07-AF0494E7B7A5}">
      <dgm:prSet/>
      <dgm:spPr/>
      <dgm:t>
        <a:bodyPr/>
        <a:lstStyle/>
        <a:p>
          <a:endParaRPr lang="sr-Cyrl-RS" sz="1600"/>
        </a:p>
      </dgm:t>
    </dgm:pt>
    <dgm:pt modelId="{6099C6FB-7740-43B5-A7A8-65306B4CBB7C}" type="sibTrans" cxnId="{971F9722-8B04-43F1-8F07-AF0494E7B7A5}">
      <dgm:prSet/>
      <dgm:spPr/>
      <dgm:t>
        <a:bodyPr/>
        <a:lstStyle/>
        <a:p>
          <a:endParaRPr lang="sr-Cyrl-RS" sz="1600"/>
        </a:p>
      </dgm:t>
    </dgm:pt>
    <dgm:pt modelId="{E833D1B6-0F4E-4CB0-B330-47412430559E}">
      <dgm:prSet phldrT="[Text]" custT="1"/>
      <dgm:spPr/>
      <dgm:t>
        <a:bodyPr/>
        <a:lstStyle/>
        <a:p>
          <a:r>
            <a:rPr lang="sr-Latn-ME" sz="2000" dirty="0"/>
            <a:t>Organizacija i reorganizacija javno komunalnih preduzeća;</a:t>
          </a:r>
          <a:endParaRPr lang="sr-Cyrl-RS" sz="2000" dirty="0"/>
        </a:p>
      </dgm:t>
    </dgm:pt>
    <dgm:pt modelId="{1F3DCA4E-4636-4833-B1E1-DD84C775BECF}" type="parTrans" cxnId="{9501FC06-BD47-4CCB-8418-43AC48F472AF}">
      <dgm:prSet/>
      <dgm:spPr/>
      <dgm:t>
        <a:bodyPr/>
        <a:lstStyle/>
        <a:p>
          <a:endParaRPr lang="sr-Cyrl-RS" sz="1600"/>
        </a:p>
      </dgm:t>
    </dgm:pt>
    <dgm:pt modelId="{FD08F135-C68F-4ECA-9247-2EB4328B9D1B}" type="sibTrans" cxnId="{9501FC06-BD47-4CCB-8418-43AC48F472AF}">
      <dgm:prSet/>
      <dgm:spPr/>
      <dgm:t>
        <a:bodyPr/>
        <a:lstStyle/>
        <a:p>
          <a:endParaRPr lang="sr-Cyrl-RS" sz="1600"/>
        </a:p>
      </dgm:t>
    </dgm:pt>
    <dgm:pt modelId="{D80F93C9-ACE8-4AEE-8145-2E6040D25278}">
      <dgm:prSet phldrT="[Text]" custT="1"/>
      <dgm:spPr/>
      <dgm:t>
        <a:bodyPr/>
        <a:lstStyle/>
        <a:p>
          <a:r>
            <a:rPr lang="sr-Latn-RS" sz="2000" dirty="0"/>
            <a:t>Digitalizacija u javnoj upravi- </a:t>
          </a:r>
          <a:r>
            <a:rPr lang="sr-Latn-RS" sz="2000" dirty="0" err="1"/>
            <a:t>ePapir</a:t>
          </a:r>
          <a:r>
            <a:rPr lang="sr-Latn-RS" sz="2000" dirty="0"/>
            <a:t>, </a:t>
          </a:r>
          <a:r>
            <a:rPr lang="sr-Latn-RS" sz="2000" dirty="0" err="1"/>
            <a:t>ePoslovanje</a:t>
          </a:r>
          <a:r>
            <a:rPr lang="sr-Latn-RS" sz="2000" dirty="0"/>
            <a:t>, </a:t>
          </a:r>
          <a:r>
            <a:rPr lang="sr-Latn-RS" sz="2000" dirty="0" err="1"/>
            <a:t>ePlaćanje</a:t>
          </a:r>
          <a:r>
            <a:rPr lang="sr-Latn-RS" sz="2000" dirty="0"/>
            <a:t>, …</a:t>
          </a:r>
        </a:p>
      </dgm:t>
    </dgm:pt>
    <dgm:pt modelId="{CB65F117-1002-4ABF-B387-D3E84FF1339D}" type="parTrans" cxnId="{FAD63921-B3FB-4586-9D1C-22BD517D85C7}">
      <dgm:prSet/>
      <dgm:spPr/>
      <dgm:t>
        <a:bodyPr/>
        <a:lstStyle/>
        <a:p>
          <a:endParaRPr lang="sr-Cyrl-RS" sz="1600"/>
        </a:p>
      </dgm:t>
    </dgm:pt>
    <dgm:pt modelId="{E4330971-327E-45F0-AEC5-3B2C42FF7094}" type="sibTrans" cxnId="{FAD63921-B3FB-4586-9D1C-22BD517D85C7}">
      <dgm:prSet/>
      <dgm:spPr/>
      <dgm:t>
        <a:bodyPr/>
        <a:lstStyle/>
        <a:p>
          <a:endParaRPr lang="sr-Cyrl-RS" sz="1600"/>
        </a:p>
      </dgm:t>
    </dgm:pt>
    <dgm:pt modelId="{6334C809-72C5-448E-B3B5-058CB044CDAF}">
      <dgm:prSet phldrT="[Text]" custT="1"/>
      <dgm:spPr/>
      <dgm:t>
        <a:bodyPr/>
        <a:lstStyle/>
        <a:p>
          <a:r>
            <a:rPr lang="sr-Latn-RS" sz="2000" dirty="0"/>
            <a:t>Strateško planiranje razvoja lokalnih samouprava - LED metodologija; </a:t>
          </a:r>
          <a:endParaRPr lang="sr-Cyrl-RS" sz="2000" dirty="0"/>
        </a:p>
      </dgm:t>
    </dgm:pt>
    <dgm:pt modelId="{7871F2FF-AFF7-4F8A-8B3E-31B354E1AAE0}" type="parTrans" cxnId="{5F32CBB1-CB16-4FF0-9D7A-BAA6B5E9E093}">
      <dgm:prSet/>
      <dgm:spPr/>
    </dgm:pt>
    <dgm:pt modelId="{C57A0B72-6A74-476E-A0E5-ED4F98C125D6}" type="sibTrans" cxnId="{5F32CBB1-CB16-4FF0-9D7A-BAA6B5E9E093}">
      <dgm:prSet/>
      <dgm:spPr/>
    </dgm:pt>
    <dgm:pt modelId="{7130F486-F656-4F41-9C1F-2DE47CF0863B}">
      <dgm:prSet phldrT="[Text]" custT="1"/>
      <dgm:spPr/>
      <dgm:t>
        <a:bodyPr/>
        <a:lstStyle/>
        <a:p>
          <a:r>
            <a:rPr lang="sr-Latn-RS" sz="2000" dirty="0"/>
            <a:t>Javne nabavke - zakon i proces sprovođenja </a:t>
          </a:r>
          <a:endParaRPr lang="sr-Cyrl-RS" sz="2000" dirty="0"/>
        </a:p>
      </dgm:t>
    </dgm:pt>
    <dgm:pt modelId="{551468BE-944A-4DB6-BDA7-4C6AE2C1270E}" type="parTrans" cxnId="{351BA576-EA9E-4974-9D3F-6CD952DC6756}">
      <dgm:prSet/>
      <dgm:spPr/>
    </dgm:pt>
    <dgm:pt modelId="{89191764-7E01-4163-A8BA-BF6470B7EEB8}" type="sibTrans" cxnId="{351BA576-EA9E-4974-9D3F-6CD952DC6756}">
      <dgm:prSet/>
      <dgm:spPr/>
    </dgm:pt>
    <dgm:pt modelId="{DB9A7CCA-48D8-47BE-8932-26D9F51D0862}">
      <dgm:prSet phldrT="[Text]" custT="1"/>
      <dgm:spPr/>
      <dgm:t>
        <a:bodyPr/>
        <a:lstStyle/>
        <a:p>
          <a:r>
            <a:rPr lang="sr-Latn-RS" sz="2000"/>
            <a:t>Sistem radnih mesta i zarada u javnoj upravi</a:t>
          </a:r>
          <a:endParaRPr lang="sr-Cyrl-RS" sz="2000" dirty="0"/>
        </a:p>
      </dgm:t>
    </dgm:pt>
    <dgm:pt modelId="{1F20E11E-70A5-4FA0-92C2-0A57514A3338}" type="parTrans" cxnId="{C1ACD8E0-45B8-49ED-B9ED-8862E746CD14}">
      <dgm:prSet/>
      <dgm:spPr/>
    </dgm:pt>
    <dgm:pt modelId="{2769E9CF-DE56-4B89-8684-1BAAE2C1B74A}" type="sibTrans" cxnId="{C1ACD8E0-45B8-49ED-B9ED-8862E746CD14}">
      <dgm:prSet/>
      <dgm:spPr/>
    </dgm:pt>
    <dgm:pt modelId="{0660D0A2-9392-41CE-B78C-80DEA1A3C1A9}">
      <dgm:prSet phldrT="[Text]" custT="1"/>
      <dgm:spPr/>
      <dgm:t>
        <a:bodyPr/>
        <a:lstStyle/>
        <a:p>
          <a:r>
            <a:rPr lang="sr-Latn-RS" sz="2000" dirty="0"/>
            <a:t>Primeri konsaltinga u javnom sektoru</a:t>
          </a:r>
        </a:p>
      </dgm:t>
    </dgm:pt>
    <dgm:pt modelId="{FBC32F4E-0267-4849-8FE8-98AEA657BA85}" type="parTrans" cxnId="{7DFEDC61-ED53-4359-9F06-DD2B82641892}">
      <dgm:prSet/>
      <dgm:spPr/>
    </dgm:pt>
    <dgm:pt modelId="{3F1D8C3F-2E59-49CF-9792-72E7BF943BE3}" type="sibTrans" cxnId="{7DFEDC61-ED53-4359-9F06-DD2B82641892}">
      <dgm:prSet/>
      <dgm:spPr/>
    </dgm:pt>
    <dgm:pt modelId="{14634CCB-6BBC-4D35-8F9F-095989AECA2B}">
      <dgm:prSet phldrT="[Text]" custT="1"/>
      <dgm:spPr/>
      <dgm:t>
        <a:bodyPr/>
        <a:lstStyle/>
        <a:p>
          <a:r>
            <a:rPr lang="sr-Latn-RS" sz="2000" dirty="0" err="1"/>
            <a:t>Outsourcing</a:t>
          </a:r>
          <a:r>
            <a:rPr lang="sr-Latn-RS" sz="2000" dirty="0"/>
            <a:t> poslova javnog sektora - područja i proces </a:t>
          </a:r>
        </a:p>
      </dgm:t>
    </dgm:pt>
    <dgm:pt modelId="{CC62E36B-C60B-4000-8E5D-DDB64B7C9F27}" type="parTrans" cxnId="{9DE96AE5-1FDC-4B6A-B0CA-A325649EA347}">
      <dgm:prSet/>
      <dgm:spPr/>
    </dgm:pt>
    <dgm:pt modelId="{277B0F52-8110-4DAF-8567-203F5BB1B34F}" type="sibTrans" cxnId="{9DE96AE5-1FDC-4B6A-B0CA-A325649EA347}">
      <dgm:prSet/>
      <dgm:spPr/>
    </dgm:pt>
    <dgm:pt modelId="{88E0AF77-E1B7-44D0-8E42-BE9B7EF60FF4}" type="pres">
      <dgm:prSet presAssocID="{174E23E5-968B-42A5-9855-B1A9E1BFDF77}" presName="linear" presStyleCnt="0">
        <dgm:presLayoutVars>
          <dgm:animLvl val="lvl"/>
          <dgm:resizeHandles val="exact"/>
        </dgm:presLayoutVars>
      </dgm:prSet>
      <dgm:spPr/>
    </dgm:pt>
    <dgm:pt modelId="{8B2AF440-F220-411B-B728-B3652AA53F9E}" type="pres">
      <dgm:prSet presAssocID="{49200D15-F5C8-4CA9-8177-1DC1F465267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1905C84-BC8E-4129-B105-0AC6FF1DBA16}" type="pres">
      <dgm:prSet presAssocID="{6099C6FB-7740-43B5-A7A8-65306B4CBB7C}" presName="spacer" presStyleCnt="0"/>
      <dgm:spPr/>
    </dgm:pt>
    <dgm:pt modelId="{27204D00-8526-412C-B3EE-A43EE3655A1A}" type="pres">
      <dgm:prSet presAssocID="{DB9A7CCA-48D8-47BE-8932-26D9F51D086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506E9F9-826B-47D1-AD1A-3E72FD78AAF9}" type="pres">
      <dgm:prSet presAssocID="{2769E9CF-DE56-4B89-8684-1BAAE2C1B74A}" presName="spacer" presStyleCnt="0"/>
      <dgm:spPr/>
    </dgm:pt>
    <dgm:pt modelId="{216E1FD1-15E0-4017-B04A-D89B974B1FC5}" type="pres">
      <dgm:prSet presAssocID="{6334C809-72C5-448E-B3B5-058CB044CDA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4F28AF6-AC9B-4B33-8897-6B9F8016937B}" type="pres">
      <dgm:prSet presAssocID="{C57A0B72-6A74-476E-A0E5-ED4F98C125D6}" presName="spacer" presStyleCnt="0"/>
      <dgm:spPr/>
    </dgm:pt>
    <dgm:pt modelId="{4CFF1FB6-B4CD-4821-8FE4-EC83E49DB817}" type="pres">
      <dgm:prSet presAssocID="{E833D1B6-0F4E-4CB0-B330-47412430559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0726710-65BD-4C97-95E1-352ECAD21648}" type="pres">
      <dgm:prSet presAssocID="{FD08F135-C68F-4ECA-9247-2EB4328B9D1B}" presName="spacer" presStyleCnt="0"/>
      <dgm:spPr/>
    </dgm:pt>
    <dgm:pt modelId="{75EA8CA9-A32E-4353-921E-60E183A5317F}" type="pres">
      <dgm:prSet presAssocID="{7130F486-F656-4F41-9C1F-2DE47CF0863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C74953E-1521-4A8C-A6D6-5174192AD354}" type="pres">
      <dgm:prSet presAssocID="{89191764-7E01-4163-A8BA-BF6470B7EEB8}" presName="spacer" presStyleCnt="0"/>
      <dgm:spPr/>
    </dgm:pt>
    <dgm:pt modelId="{AA22C8BA-C20C-42C2-8E12-A04D4A31FADA}" type="pres">
      <dgm:prSet presAssocID="{D80F93C9-ACE8-4AEE-8145-2E6040D2527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5E3F409-412D-4100-95E8-3632BF598A81}" type="pres">
      <dgm:prSet presAssocID="{E4330971-327E-45F0-AEC5-3B2C42FF7094}" presName="spacer" presStyleCnt="0"/>
      <dgm:spPr/>
    </dgm:pt>
    <dgm:pt modelId="{227143CE-7020-4124-8A1E-DDEB1D178252}" type="pres">
      <dgm:prSet presAssocID="{0660D0A2-9392-41CE-B78C-80DEA1A3C1A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06AC742-2CCA-4B26-B865-05C205C70E0F}" type="pres">
      <dgm:prSet presAssocID="{3F1D8C3F-2E59-49CF-9792-72E7BF943BE3}" presName="spacer" presStyleCnt="0"/>
      <dgm:spPr/>
    </dgm:pt>
    <dgm:pt modelId="{0DB111E4-59D9-417C-BDFF-D780A5828BCF}" type="pres">
      <dgm:prSet presAssocID="{14634CCB-6BBC-4D35-8F9F-095989AECA2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E585C03-4B1D-461E-A1D6-411E8808E7D2}" type="presOf" srcId="{0660D0A2-9392-41CE-B78C-80DEA1A3C1A9}" destId="{227143CE-7020-4124-8A1E-DDEB1D178252}" srcOrd="0" destOrd="0" presId="urn:microsoft.com/office/officeart/2005/8/layout/vList2"/>
    <dgm:cxn modelId="{9501FC06-BD47-4CCB-8418-43AC48F472AF}" srcId="{174E23E5-968B-42A5-9855-B1A9E1BFDF77}" destId="{E833D1B6-0F4E-4CB0-B330-47412430559E}" srcOrd="3" destOrd="0" parTransId="{1F3DCA4E-4636-4833-B1E1-DD84C775BECF}" sibTransId="{FD08F135-C68F-4ECA-9247-2EB4328B9D1B}"/>
    <dgm:cxn modelId="{9C016E0E-3F9F-4E34-836E-3E57BC0FEE55}" type="presOf" srcId="{D80F93C9-ACE8-4AEE-8145-2E6040D25278}" destId="{AA22C8BA-C20C-42C2-8E12-A04D4A31FADA}" srcOrd="0" destOrd="0" presId="urn:microsoft.com/office/officeart/2005/8/layout/vList2"/>
    <dgm:cxn modelId="{FAD63921-B3FB-4586-9D1C-22BD517D85C7}" srcId="{174E23E5-968B-42A5-9855-B1A9E1BFDF77}" destId="{D80F93C9-ACE8-4AEE-8145-2E6040D25278}" srcOrd="5" destOrd="0" parTransId="{CB65F117-1002-4ABF-B387-D3E84FF1339D}" sibTransId="{E4330971-327E-45F0-AEC5-3B2C42FF7094}"/>
    <dgm:cxn modelId="{971F9722-8B04-43F1-8F07-AF0494E7B7A5}" srcId="{174E23E5-968B-42A5-9855-B1A9E1BFDF77}" destId="{49200D15-F5C8-4CA9-8177-1DC1F4652679}" srcOrd="0" destOrd="0" parTransId="{B673C958-8608-49AA-9C04-276EEDC23AEC}" sibTransId="{6099C6FB-7740-43B5-A7A8-65306B4CBB7C}"/>
    <dgm:cxn modelId="{52B79431-7E9F-48EA-81C6-A0CC6E373CAA}" type="presOf" srcId="{7130F486-F656-4F41-9C1F-2DE47CF0863B}" destId="{75EA8CA9-A32E-4353-921E-60E183A5317F}" srcOrd="0" destOrd="0" presId="urn:microsoft.com/office/officeart/2005/8/layout/vList2"/>
    <dgm:cxn modelId="{75992E33-2EE7-417E-9CCC-0E6286EF2D97}" type="presOf" srcId="{49200D15-F5C8-4CA9-8177-1DC1F4652679}" destId="{8B2AF440-F220-411B-B728-B3652AA53F9E}" srcOrd="0" destOrd="0" presId="urn:microsoft.com/office/officeart/2005/8/layout/vList2"/>
    <dgm:cxn modelId="{F772CC3B-6B4E-4FC7-B3BC-C97D5541763C}" type="presOf" srcId="{DB9A7CCA-48D8-47BE-8932-26D9F51D0862}" destId="{27204D00-8526-412C-B3EE-A43EE3655A1A}" srcOrd="0" destOrd="0" presId="urn:microsoft.com/office/officeart/2005/8/layout/vList2"/>
    <dgm:cxn modelId="{F54C835E-D9B6-440B-A02A-F67203A685D0}" type="presOf" srcId="{6334C809-72C5-448E-B3B5-058CB044CDAF}" destId="{216E1FD1-15E0-4017-B04A-D89B974B1FC5}" srcOrd="0" destOrd="0" presId="urn:microsoft.com/office/officeart/2005/8/layout/vList2"/>
    <dgm:cxn modelId="{7DFEDC61-ED53-4359-9F06-DD2B82641892}" srcId="{174E23E5-968B-42A5-9855-B1A9E1BFDF77}" destId="{0660D0A2-9392-41CE-B78C-80DEA1A3C1A9}" srcOrd="6" destOrd="0" parTransId="{FBC32F4E-0267-4849-8FE8-98AEA657BA85}" sibTransId="{3F1D8C3F-2E59-49CF-9792-72E7BF943BE3}"/>
    <dgm:cxn modelId="{351BA576-EA9E-4974-9D3F-6CD952DC6756}" srcId="{174E23E5-968B-42A5-9855-B1A9E1BFDF77}" destId="{7130F486-F656-4F41-9C1F-2DE47CF0863B}" srcOrd="4" destOrd="0" parTransId="{551468BE-944A-4DB6-BDA7-4C6AE2C1270E}" sibTransId="{89191764-7E01-4163-A8BA-BF6470B7EEB8}"/>
    <dgm:cxn modelId="{BE4A27AE-E398-4D6C-8544-CECF81D235DD}" type="presOf" srcId="{174E23E5-968B-42A5-9855-B1A9E1BFDF77}" destId="{88E0AF77-E1B7-44D0-8E42-BE9B7EF60FF4}" srcOrd="0" destOrd="0" presId="urn:microsoft.com/office/officeart/2005/8/layout/vList2"/>
    <dgm:cxn modelId="{5F32CBB1-CB16-4FF0-9D7A-BAA6B5E9E093}" srcId="{174E23E5-968B-42A5-9855-B1A9E1BFDF77}" destId="{6334C809-72C5-448E-B3B5-058CB044CDAF}" srcOrd="2" destOrd="0" parTransId="{7871F2FF-AFF7-4F8A-8B3E-31B354E1AAE0}" sibTransId="{C57A0B72-6A74-476E-A0E5-ED4F98C125D6}"/>
    <dgm:cxn modelId="{18BAE0DA-DEE3-4D70-892C-D69BF8CB3A06}" type="presOf" srcId="{E833D1B6-0F4E-4CB0-B330-47412430559E}" destId="{4CFF1FB6-B4CD-4821-8FE4-EC83E49DB817}" srcOrd="0" destOrd="0" presId="urn:microsoft.com/office/officeart/2005/8/layout/vList2"/>
    <dgm:cxn modelId="{C1ACD8E0-45B8-49ED-B9ED-8862E746CD14}" srcId="{174E23E5-968B-42A5-9855-B1A9E1BFDF77}" destId="{DB9A7CCA-48D8-47BE-8932-26D9F51D0862}" srcOrd="1" destOrd="0" parTransId="{1F20E11E-70A5-4FA0-92C2-0A57514A3338}" sibTransId="{2769E9CF-DE56-4B89-8684-1BAAE2C1B74A}"/>
    <dgm:cxn modelId="{9DE96AE5-1FDC-4B6A-B0CA-A325649EA347}" srcId="{174E23E5-968B-42A5-9855-B1A9E1BFDF77}" destId="{14634CCB-6BBC-4D35-8F9F-095989AECA2B}" srcOrd="7" destOrd="0" parTransId="{CC62E36B-C60B-4000-8E5D-DDB64B7C9F27}" sibTransId="{277B0F52-8110-4DAF-8567-203F5BB1B34F}"/>
    <dgm:cxn modelId="{B0AF8FE9-B369-4481-A71B-1FA3715D159C}" type="presOf" srcId="{14634CCB-6BBC-4D35-8F9F-095989AECA2B}" destId="{0DB111E4-59D9-417C-BDFF-D780A5828BCF}" srcOrd="0" destOrd="0" presId="urn:microsoft.com/office/officeart/2005/8/layout/vList2"/>
    <dgm:cxn modelId="{1CE29544-5E19-4141-B68B-E0C1159D2BBC}" type="presParOf" srcId="{88E0AF77-E1B7-44D0-8E42-BE9B7EF60FF4}" destId="{8B2AF440-F220-411B-B728-B3652AA53F9E}" srcOrd="0" destOrd="0" presId="urn:microsoft.com/office/officeart/2005/8/layout/vList2"/>
    <dgm:cxn modelId="{E910DC98-CCF4-4938-90BE-CA37D86A4F38}" type="presParOf" srcId="{88E0AF77-E1B7-44D0-8E42-BE9B7EF60FF4}" destId="{E1905C84-BC8E-4129-B105-0AC6FF1DBA16}" srcOrd="1" destOrd="0" presId="urn:microsoft.com/office/officeart/2005/8/layout/vList2"/>
    <dgm:cxn modelId="{D0603212-165E-405B-A08B-FBCFB8B0DDB5}" type="presParOf" srcId="{88E0AF77-E1B7-44D0-8E42-BE9B7EF60FF4}" destId="{27204D00-8526-412C-B3EE-A43EE3655A1A}" srcOrd="2" destOrd="0" presId="urn:microsoft.com/office/officeart/2005/8/layout/vList2"/>
    <dgm:cxn modelId="{9D287A3A-2495-437F-828C-A3EDE3FF9197}" type="presParOf" srcId="{88E0AF77-E1B7-44D0-8E42-BE9B7EF60FF4}" destId="{B506E9F9-826B-47D1-AD1A-3E72FD78AAF9}" srcOrd="3" destOrd="0" presId="urn:microsoft.com/office/officeart/2005/8/layout/vList2"/>
    <dgm:cxn modelId="{CEBD6B86-D439-46A2-9CC4-2E2B4F52C471}" type="presParOf" srcId="{88E0AF77-E1B7-44D0-8E42-BE9B7EF60FF4}" destId="{216E1FD1-15E0-4017-B04A-D89B974B1FC5}" srcOrd="4" destOrd="0" presId="urn:microsoft.com/office/officeart/2005/8/layout/vList2"/>
    <dgm:cxn modelId="{CECDDBDC-59D7-4B88-9278-9A2FE6E57C97}" type="presParOf" srcId="{88E0AF77-E1B7-44D0-8E42-BE9B7EF60FF4}" destId="{54F28AF6-AC9B-4B33-8897-6B9F8016937B}" srcOrd="5" destOrd="0" presId="urn:microsoft.com/office/officeart/2005/8/layout/vList2"/>
    <dgm:cxn modelId="{C620AE27-95D3-4E98-B6CA-479C1123774D}" type="presParOf" srcId="{88E0AF77-E1B7-44D0-8E42-BE9B7EF60FF4}" destId="{4CFF1FB6-B4CD-4821-8FE4-EC83E49DB817}" srcOrd="6" destOrd="0" presId="urn:microsoft.com/office/officeart/2005/8/layout/vList2"/>
    <dgm:cxn modelId="{EF8FB667-ABCF-4AA5-ABAE-1DCA768D5F7D}" type="presParOf" srcId="{88E0AF77-E1B7-44D0-8E42-BE9B7EF60FF4}" destId="{90726710-65BD-4C97-95E1-352ECAD21648}" srcOrd="7" destOrd="0" presId="urn:microsoft.com/office/officeart/2005/8/layout/vList2"/>
    <dgm:cxn modelId="{72D636EE-7F9E-40F4-B368-491540B3919E}" type="presParOf" srcId="{88E0AF77-E1B7-44D0-8E42-BE9B7EF60FF4}" destId="{75EA8CA9-A32E-4353-921E-60E183A5317F}" srcOrd="8" destOrd="0" presId="urn:microsoft.com/office/officeart/2005/8/layout/vList2"/>
    <dgm:cxn modelId="{A3FCAACE-F1EF-41EC-AF3F-60D085E19950}" type="presParOf" srcId="{88E0AF77-E1B7-44D0-8E42-BE9B7EF60FF4}" destId="{BC74953E-1521-4A8C-A6D6-5174192AD354}" srcOrd="9" destOrd="0" presId="urn:microsoft.com/office/officeart/2005/8/layout/vList2"/>
    <dgm:cxn modelId="{425C057D-2861-4415-A2D2-154DCC5FA357}" type="presParOf" srcId="{88E0AF77-E1B7-44D0-8E42-BE9B7EF60FF4}" destId="{AA22C8BA-C20C-42C2-8E12-A04D4A31FADA}" srcOrd="10" destOrd="0" presId="urn:microsoft.com/office/officeart/2005/8/layout/vList2"/>
    <dgm:cxn modelId="{216172EF-5717-474F-A8EA-A8818CFB7B80}" type="presParOf" srcId="{88E0AF77-E1B7-44D0-8E42-BE9B7EF60FF4}" destId="{45E3F409-412D-4100-95E8-3632BF598A81}" srcOrd="11" destOrd="0" presId="urn:microsoft.com/office/officeart/2005/8/layout/vList2"/>
    <dgm:cxn modelId="{A3CC35A9-5A6A-43C5-A8F7-EC1439F44E43}" type="presParOf" srcId="{88E0AF77-E1B7-44D0-8E42-BE9B7EF60FF4}" destId="{227143CE-7020-4124-8A1E-DDEB1D178252}" srcOrd="12" destOrd="0" presId="urn:microsoft.com/office/officeart/2005/8/layout/vList2"/>
    <dgm:cxn modelId="{8809CCAB-F783-4410-A160-A28B5C9AC6E4}" type="presParOf" srcId="{88E0AF77-E1B7-44D0-8E42-BE9B7EF60FF4}" destId="{806AC742-2CCA-4B26-B865-05C205C70E0F}" srcOrd="13" destOrd="0" presId="urn:microsoft.com/office/officeart/2005/8/layout/vList2"/>
    <dgm:cxn modelId="{02AC0D9C-81FC-4990-8F0C-B6CB7A8E7B55}" type="presParOf" srcId="{88E0AF77-E1B7-44D0-8E42-BE9B7EF60FF4}" destId="{0DB111E4-59D9-417C-BDFF-D780A5828BC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D7F24-D332-457B-BEA5-E6B234DC53B2}" type="doc">
      <dgm:prSet loTypeId="urn:microsoft.com/office/officeart/2005/8/layout/arrow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sr-Cyrl-RS"/>
        </a:p>
      </dgm:t>
    </dgm:pt>
    <dgm:pt modelId="{22516268-722E-4629-92D9-19879A023387}">
      <dgm:prSet phldrT="[Text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Konceptualni okvir organizacije javnog sektora, posebno javnih preduzeća</a:t>
          </a:r>
          <a:endParaRPr lang="sr-Cyrl-RS" sz="2000" b="1" kern="1200" dirty="0"/>
        </a:p>
      </dgm:t>
    </dgm:pt>
    <dgm:pt modelId="{2BFC1117-53F2-4127-A625-219D1B48DF38}" type="parTrans" cxnId="{9EF8786B-91C6-40A3-820E-E32D357AE047}">
      <dgm:prSet/>
      <dgm:spPr/>
      <dgm:t>
        <a:bodyPr/>
        <a:lstStyle/>
        <a:p>
          <a:endParaRPr lang="sr-Cyrl-RS"/>
        </a:p>
      </dgm:t>
    </dgm:pt>
    <dgm:pt modelId="{F823FCCB-3D44-4EEC-B45A-81A297B61A83}" type="sibTrans" cxnId="{9EF8786B-91C6-40A3-820E-E32D357AE047}">
      <dgm:prSet/>
      <dgm:spPr/>
      <dgm:t>
        <a:bodyPr/>
        <a:lstStyle/>
        <a:p>
          <a:endParaRPr lang="sr-Cyrl-RS"/>
        </a:p>
      </dgm:t>
    </dgm:pt>
    <dgm:pt modelId="{92703710-69AA-4601-80FE-801646A969FD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Posete organizacijama javnog sektora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Gostovanja javnim preduzećima, JLS, ustanovama javnog sektora, institucijama javne uprave</a:t>
          </a:r>
          <a:endParaRPr lang="sr-Cyrl-RS" sz="1900" kern="1200" dirty="0">
            <a:solidFill>
              <a:srgbClr val="1C1C1C">
                <a:hueOff val="0"/>
                <a:satOff val="0"/>
                <a:lumOff val="0"/>
                <a:alphaOff val="0"/>
              </a:srgbClr>
            </a:solidFill>
            <a:latin typeface="Montserrat Medium"/>
            <a:ea typeface="+mn-ea"/>
            <a:cs typeface="+mn-cs"/>
          </a:endParaRPr>
        </a:p>
      </dgm:t>
    </dgm:pt>
    <dgm:pt modelId="{835274B2-1366-4FC9-8AF4-ABF89093568D}" type="parTrans" cxnId="{D1459381-A1DC-4276-90E8-570B1C27C535}">
      <dgm:prSet/>
      <dgm:spPr/>
      <dgm:t>
        <a:bodyPr/>
        <a:lstStyle/>
        <a:p>
          <a:endParaRPr lang="sr-Cyrl-RS"/>
        </a:p>
      </dgm:t>
    </dgm:pt>
    <dgm:pt modelId="{B4546F46-066F-4DE2-B1D1-3F5C3DA7365C}" type="sibTrans" cxnId="{D1459381-A1DC-4276-90E8-570B1C27C535}">
      <dgm:prSet/>
      <dgm:spPr/>
      <dgm:t>
        <a:bodyPr/>
        <a:lstStyle/>
        <a:p>
          <a:endParaRPr lang="sr-Cyrl-RS"/>
        </a:p>
      </dgm:t>
    </dgm:pt>
    <dgm:pt modelId="{D90769CA-6F67-45CC-B2B2-925C6A3094B3}">
      <dgm:prSet phldrT="[Text]" custT="1"/>
      <dgm:spPr/>
      <dgm:t>
        <a:bodyPr/>
        <a:lstStyle/>
        <a:p>
          <a:pPr marL="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74638" algn="l"/>
            </a:tabLst>
          </a:pPr>
          <a:r>
            <a:rPr lang="sr-Latn-RS" sz="1800" kern="1200" dirty="0">
              <a:latin typeface="Montserrat Medium"/>
              <a:ea typeface="+mn-ea"/>
              <a:cs typeface="+mn-cs"/>
            </a:rPr>
            <a:t>Obrada teorijskih aspekata, praktičnih primera i situacija</a:t>
          </a:r>
        </a:p>
      </dgm:t>
    </dgm:pt>
    <dgm:pt modelId="{7A5D1413-6DCB-4713-8ADF-8DA43B97BFB4}" type="parTrans" cxnId="{40B37C80-41D0-46E3-B6CE-500A13C87950}">
      <dgm:prSet/>
      <dgm:spPr/>
      <dgm:t>
        <a:bodyPr/>
        <a:lstStyle/>
        <a:p>
          <a:endParaRPr lang="sr-Cyrl-RS"/>
        </a:p>
      </dgm:t>
    </dgm:pt>
    <dgm:pt modelId="{D5F499FC-5FAA-45DB-95D0-11D6EE010E01}" type="sibTrans" cxnId="{40B37C80-41D0-46E3-B6CE-500A13C87950}">
      <dgm:prSet/>
      <dgm:spPr/>
      <dgm:t>
        <a:bodyPr/>
        <a:lstStyle/>
        <a:p>
          <a:endParaRPr lang="sr-Cyrl-RS"/>
        </a:p>
      </dgm:t>
    </dgm:pt>
    <dgm:pt modelId="{45290B4E-9D61-42E5-846B-3A4D36C5D9B6}" type="pres">
      <dgm:prSet presAssocID="{0ACD7F24-D332-457B-BEA5-E6B234DC53B2}" presName="compositeShape" presStyleCnt="0">
        <dgm:presLayoutVars>
          <dgm:chMax val="2"/>
          <dgm:dir/>
          <dgm:resizeHandles val="exact"/>
        </dgm:presLayoutVars>
      </dgm:prSet>
      <dgm:spPr/>
    </dgm:pt>
    <dgm:pt modelId="{974696C8-D8B0-4C12-9BAC-6C9C03C08DD2}" type="pres">
      <dgm:prSet presAssocID="{0ACD7F24-D332-457B-BEA5-E6B234DC53B2}" presName="divider" presStyleLbl="fgShp" presStyleIdx="0" presStyleCnt="1" custScaleY="97101"/>
      <dgm:spPr/>
    </dgm:pt>
    <dgm:pt modelId="{512DE919-1CA5-4DD5-9AEB-C6EA6FB7C528}" type="pres">
      <dgm:prSet presAssocID="{22516268-722E-4629-92D9-19879A023387}" presName="downArrow" presStyleLbl="node1" presStyleIdx="0" presStyleCnt="2" custScaleX="56368" custLinFactNeighborX="-209" custLinFactNeighborY="795"/>
      <dgm:spPr/>
    </dgm:pt>
    <dgm:pt modelId="{6E884674-2EC2-4664-BD44-56C8079349B0}" type="pres">
      <dgm:prSet presAssocID="{22516268-722E-4629-92D9-19879A023387}" presName="downArrowText" presStyleLbl="revTx" presStyleIdx="0" presStyleCnt="2" custScaleX="211502" custLinFactNeighborX="6024">
        <dgm:presLayoutVars>
          <dgm:bulletEnabled val="1"/>
        </dgm:presLayoutVars>
      </dgm:prSet>
      <dgm:spPr/>
    </dgm:pt>
    <dgm:pt modelId="{FB0D087D-E0BE-499E-9FA2-D84C7CD0B160}" type="pres">
      <dgm:prSet presAssocID="{92703710-69AA-4601-80FE-801646A969FD}" presName="upArrow" presStyleLbl="node1" presStyleIdx="1" presStyleCnt="2" custScaleX="59995"/>
      <dgm:spPr/>
    </dgm:pt>
    <dgm:pt modelId="{52EEA354-A0EF-423F-8712-E2C5730590AC}" type="pres">
      <dgm:prSet presAssocID="{92703710-69AA-4601-80FE-801646A969FD}" presName="upArrowText" presStyleLbl="revTx" presStyleIdx="1" presStyleCnt="2" custScaleX="196429">
        <dgm:presLayoutVars>
          <dgm:bulletEnabled val="1"/>
        </dgm:presLayoutVars>
      </dgm:prSet>
      <dgm:spPr/>
    </dgm:pt>
  </dgm:ptLst>
  <dgm:cxnLst>
    <dgm:cxn modelId="{8AD1A901-F52B-4903-A2CE-4D6C10D0BFAB}" type="presOf" srcId="{92703710-69AA-4601-80FE-801646A969FD}" destId="{52EEA354-A0EF-423F-8712-E2C5730590AC}" srcOrd="0" destOrd="0" presId="urn:microsoft.com/office/officeart/2005/8/layout/arrow3"/>
    <dgm:cxn modelId="{55F67E0F-E68F-4B42-AC3D-8902EFBB034F}" type="presOf" srcId="{D90769CA-6F67-45CC-B2B2-925C6A3094B3}" destId="{6E884674-2EC2-4664-BD44-56C8079349B0}" srcOrd="0" destOrd="1" presId="urn:microsoft.com/office/officeart/2005/8/layout/arrow3"/>
    <dgm:cxn modelId="{9EF8786B-91C6-40A3-820E-E32D357AE047}" srcId="{0ACD7F24-D332-457B-BEA5-E6B234DC53B2}" destId="{22516268-722E-4629-92D9-19879A023387}" srcOrd="0" destOrd="0" parTransId="{2BFC1117-53F2-4127-A625-219D1B48DF38}" sibTransId="{F823FCCB-3D44-4EEC-B45A-81A297B61A83}"/>
    <dgm:cxn modelId="{2C5CAD79-C659-4533-BEC9-CF18F126C39F}" type="presOf" srcId="{0ACD7F24-D332-457B-BEA5-E6B234DC53B2}" destId="{45290B4E-9D61-42E5-846B-3A4D36C5D9B6}" srcOrd="0" destOrd="0" presId="urn:microsoft.com/office/officeart/2005/8/layout/arrow3"/>
    <dgm:cxn modelId="{40B37C80-41D0-46E3-B6CE-500A13C87950}" srcId="{22516268-722E-4629-92D9-19879A023387}" destId="{D90769CA-6F67-45CC-B2B2-925C6A3094B3}" srcOrd="0" destOrd="0" parTransId="{7A5D1413-6DCB-4713-8ADF-8DA43B97BFB4}" sibTransId="{D5F499FC-5FAA-45DB-95D0-11D6EE010E01}"/>
    <dgm:cxn modelId="{D1459381-A1DC-4276-90E8-570B1C27C535}" srcId="{0ACD7F24-D332-457B-BEA5-E6B234DC53B2}" destId="{92703710-69AA-4601-80FE-801646A969FD}" srcOrd="1" destOrd="0" parTransId="{835274B2-1366-4FC9-8AF4-ABF89093568D}" sibTransId="{B4546F46-066F-4DE2-B1D1-3F5C3DA7365C}"/>
    <dgm:cxn modelId="{866B43E3-BE85-4369-AD14-C25A026EBA59}" type="presOf" srcId="{22516268-722E-4629-92D9-19879A023387}" destId="{6E884674-2EC2-4664-BD44-56C8079349B0}" srcOrd="0" destOrd="0" presId="urn:microsoft.com/office/officeart/2005/8/layout/arrow3"/>
    <dgm:cxn modelId="{F1C0070B-DFB3-470B-A89D-A0E4957FFF2C}" type="presParOf" srcId="{45290B4E-9D61-42E5-846B-3A4D36C5D9B6}" destId="{974696C8-D8B0-4C12-9BAC-6C9C03C08DD2}" srcOrd="0" destOrd="0" presId="urn:microsoft.com/office/officeart/2005/8/layout/arrow3"/>
    <dgm:cxn modelId="{50AFFC8B-DC35-4E9B-808C-B3492A0370C9}" type="presParOf" srcId="{45290B4E-9D61-42E5-846B-3A4D36C5D9B6}" destId="{512DE919-1CA5-4DD5-9AEB-C6EA6FB7C528}" srcOrd="1" destOrd="0" presId="urn:microsoft.com/office/officeart/2005/8/layout/arrow3"/>
    <dgm:cxn modelId="{96A00D9B-29CE-4D40-BE4E-735E8B38DCBC}" type="presParOf" srcId="{45290B4E-9D61-42E5-846B-3A4D36C5D9B6}" destId="{6E884674-2EC2-4664-BD44-56C8079349B0}" srcOrd="2" destOrd="0" presId="urn:microsoft.com/office/officeart/2005/8/layout/arrow3"/>
    <dgm:cxn modelId="{6B129459-E2DF-49FB-9213-D80DF5EF28A6}" type="presParOf" srcId="{45290B4E-9D61-42E5-846B-3A4D36C5D9B6}" destId="{FB0D087D-E0BE-499E-9FA2-D84C7CD0B160}" srcOrd="3" destOrd="0" presId="urn:microsoft.com/office/officeart/2005/8/layout/arrow3"/>
    <dgm:cxn modelId="{73BA73B2-E773-43CB-AD5C-CC96D8E68102}" type="presParOf" srcId="{45290B4E-9D61-42E5-846B-3A4D36C5D9B6}" destId="{52EEA354-A0EF-423F-8712-E2C5730590A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458C1-C300-4947-AF8F-5B4509CA25B7}" type="doc">
      <dgm:prSet loTypeId="urn:microsoft.com/office/officeart/2005/8/layout/b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sr-Cyrl-RS"/>
        </a:p>
      </dgm:t>
    </dgm:pt>
    <dgm:pt modelId="{733AE87E-B493-46C1-8C8A-F9DF32069F84}">
      <dgm:prSet phldrT="[Text]" custT="1"/>
      <dgm:spPr/>
      <dgm:t>
        <a:bodyPr/>
        <a:lstStyle/>
        <a:p>
          <a:r>
            <a:rPr lang="sr-Latn-ME" sz="2000" dirty="0"/>
            <a:t>Nastava</a:t>
          </a:r>
          <a:endParaRPr lang="sr-Cyrl-RS" sz="3100" dirty="0"/>
        </a:p>
      </dgm:t>
    </dgm:pt>
    <dgm:pt modelId="{F8F0EF04-8195-4C05-9486-2F014910A940}" type="parTrans" cxnId="{5B15CCA4-FBC2-4417-A0EE-C5EDBA0F31E5}">
      <dgm:prSet/>
      <dgm:spPr/>
      <dgm:t>
        <a:bodyPr/>
        <a:lstStyle/>
        <a:p>
          <a:endParaRPr lang="sr-Cyrl-RS"/>
        </a:p>
      </dgm:t>
    </dgm:pt>
    <dgm:pt modelId="{DCBF48E6-656D-4F63-83D6-9519A4965E9A}" type="sibTrans" cxnId="{5B15CCA4-FBC2-4417-A0EE-C5EDBA0F31E5}">
      <dgm:prSet/>
      <dgm:spPr/>
      <dgm:t>
        <a:bodyPr/>
        <a:lstStyle/>
        <a:p>
          <a:endParaRPr lang="sr-Cyrl-RS"/>
        </a:p>
      </dgm:t>
    </dgm:pt>
    <dgm:pt modelId="{4EFED81C-0511-4D47-BF5A-1C70B2755B6F}">
      <dgm:prSet phldrT="[Text]" custT="1"/>
      <dgm:spPr/>
      <dgm:t>
        <a:bodyPr anchor="t"/>
        <a:lstStyle/>
        <a:p>
          <a:pPr algn="l"/>
          <a:r>
            <a:rPr lang="sr-Latn-RS" sz="1400" dirty="0"/>
            <a:t>Prisustvo i aktivnost kroz učešće u diskusiji i rešavanje realnih problema /ako bude organizovana nastava/</a:t>
          </a:r>
          <a:endParaRPr lang="sr-Cyrl-RS" sz="1400" dirty="0"/>
        </a:p>
      </dgm:t>
    </dgm:pt>
    <dgm:pt modelId="{BF2C7CCB-8782-4250-A0DE-86ABBEF54DC6}" type="parTrans" cxnId="{F8674495-6CA7-4071-8656-E0CC28C08A45}">
      <dgm:prSet/>
      <dgm:spPr/>
      <dgm:t>
        <a:bodyPr/>
        <a:lstStyle/>
        <a:p>
          <a:endParaRPr lang="sr-Cyrl-RS"/>
        </a:p>
      </dgm:t>
    </dgm:pt>
    <dgm:pt modelId="{0D105675-7005-40B2-97F6-4234749E05EA}" type="sibTrans" cxnId="{F8674495-6CA7-4071-8656-E0CC28C08A45}">
      <dgm:prSet/>
      <dgm:spPr/>
      <dgm:t>
        <a:bodyPr/>
        <a:lstStyle/>
        <a:p>
          <a:endParaRPr lang="sr-Cyrl-RS"/>
        </a:p>
      </dgm:t>
    </dgm:pt>
    <dgm:pt modelId="{4769B14C-D69A-4117-9022-1F2A8969493A}">
      <dgm:prSet phldrT="[Text]" custT="1"/>
      <dgm:spPr/>
      <dgm:t>
        <a:bodyPr/>
        <a:lstStyle/>
        <a:p>
          <a:r>
            <a:rPr lang="sr-Latn-RS" sz="2000"/>
            <a:t>Finalni </a:t>
          </a:r>
          <a:r>
            <a:rPr lang="sr-Latn-RS" sz="2000" dirty="0"/>
            <a:t>test</a:t>
          </a:r>
          <a:endParaRPr lang="sr-Cyrl-RS" sz="2000" dirty="0"/>
        </a:p>
      </dgm:t>
    </dgm:pt>
    <dgm:pt modelId="{4399E491-8392-45E1-9150-A380AF357CA2}" type="parTrans" cxnId="{D6304D7D-E747-4574-A8A7-4562D0FE92FB}">
      <dgm:prSet/>
      <dgm:spPr/>
      <dgm:t>
        <a:bodyPr/>
        <a:lstStyle/>
        <a:p>
          <a:endParaRPr lang="sr-Cyrl-RS"/>
        </a:p>
      </dgm:t>
    </dgm:pt>
    <dgm:pt modelId="{200B1F5B-3707-4EEA-B0B8-6079B42ECAC6}" type="sibTrans" cxnId="{D6304D7D-E747-4574-A8A7-4562D0FE92FB}">
      <dgm:prSet/>
      <dgm:spPr/>
      <dgm:t>
        <a:bodyPr/>
        <a:lstStyle/>
        <a:p>
          <a:endParaRPr lang="sr-Cyrl-RS"/>
        </a:p>
      </dgm:t>
    </dgm:pt>
    <dgm:pt modelId="{2F62138D-05D9-4027-84F3-8FB09CDDB5F0}">
      <dgm:prSet phldrT="[Text]" custT="1"/>
      <dgm:spPr/>
      <dgm:t>
        <a:bodyPr anchor="t"/>
        <a:lstStyle/>
        <a:p>
          <a:pPr algn="l"/>
          <a:r>
            <a:rPr lang="sr-Latn-RS" sz="1400" dirty="0"/>
            <a:t>Izrada projektnog rada na temu iz opsega tema u okviru predmeta - usaglašen sa kandidatom</a:t>
          </a:r>
          <a:endParaRPr lang="sr-Cyrl-RS" sz="1400" dirty="0"/>
        </a:p>
      </dgm:t>
    </dgm:pt>
    <dgm:pt modelId="{B6A23C3D-45C8-43CE-AAC2-EA4289447FD0}" type="parTrans" cxnId="{2B12C295-969E-4BA1-8B14-A4CC93A935CE}">
      <dgm:prSet/>
      <dgm:spPr/>
      <dgm:t>
        <a:bodyPr/>
        <a:lstStyle/>
        <a:p>
          <a:endParaRPr lang="sr-Cyrl-RS"/>
        </a:p>
      </dgm:t>
    </dgm:pt>
    <dgm:pt modelId="{CB420200-6237-492D-8A68-5EBA4900916E}" type="sibTrans" cxnId="{2B12C295-969E-4BA1-8B14-A4CC93A935CE}">
      <dgm:prSet/>
      <dgm:spPr/>
      <dgm:t>
        <a:bodyPr/>
        <a:lstStyle/>
        <a:p>
          <a:endParaRPr lang="sr-Cyrl-RS"/>
        </a:p>
      </dgm:t>
    </dgm:pt>
    <dgm:pt modelId="{3954F2C9-C895-4D2C-A2A4-145B6E46BA23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AD4B3282-718B-4239-9621-4102F3F8D3B0}" type="parTrans" cxnId="{06E852DC-5F81-4304-ABAC-20BF94D06116}">
      <dgm:prSet/>
      <dgm:spPr/>
      <dgm:t>
        <a:bodyPr/>
        <a:lstStyle/>
        <a:p>
          <a:endParaRPr lang="en-US"/>
        </a:p>
      </dgm:t>
    </dgm:pt>
    <dgm:pt modelId="{E2EC0B28-2664-425E-AFFC-3A003AB3E286}" type="sibTrans" cxnId="{06E852DC-5F81-4304-ABAC-20BF94D06116}">
      <dgm:prSet/>
      <dgm:spPr/>
      <dgm:t>
        <a:bodyPr/>
        <a:lstStyle/>
        <a:p>
          <a:endParaRPr lang="en-US"/>
        </a:p>
      </dgm:t>
    </dgm:pt>
    <dgm:pt modelId="{CBE91D9F-84B0-4559-9020-FFEBA8633835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A4810580-87A7-4051-A336-9DEBD69BCC00}" type="parTrans" cxnId="{6446D06D-3A76-48D8-A857-FEBF1106EB17}">
      <dgm:prSet/>
      <dgm:spPr/>
      <dgm:t>
        <a:bodyPr/>
        <a:lstStyle/>
        <a:p>
          <a:endParaRPr lang="en-US"/>
        </a:p>
      </dgm:t>
    </dgm:pt>
    <dgm:pt modelId="{E169A812-C64D-4769-9B91-8738282BC4EB}" type="sibTrans" cxnId="{6446D06D-3A76-48D8-A857-FEBF1106EB17}">
      <dgm:prSet/>
      <dgm:spPr/>
      <dgm:t>
        <a:bodyPr/>
        <a:lstStyle/>
        <a:p>
          <a:endParaRPr lang="en-US"/>
        </a:p>
      </dgm:t>
    </dgm:pt>
    <dgm:pt modelId="{87AAB143-E02D-477F-A972-36623BC1FEA7}">
      <dgm:prSet phldrT="[Text]" custT="1"/>
      <dgm:spPr/>
      <dgm:t>
        <a:bodyPr anchor="t"/>
        <a:lstStyle/>
        <a:p>
          <a:pPr algn="r"/>
          <a:r>
            <a:rPr lang="sr-Latn-ME" sz="1400" b="1" i="1" dirty="0">
              <a:solidFill>
                <a:schemeClr val="accent6">
                  <a:lumMod val="75000"/>
                </a:schemeClr>
              </a:solidFill>
            </a:rPr>
            <a:t>do 100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ECA0D8C5-03D4-49B7-B2B3-2BC4459BEF68}" type="parTrans" cxnId="{16B2686D-4CF7-4296-B3B3-FE175FC1749A}">
      <dgm:prSet/>
      <dgm:spPr/>
      <dgm:t>
        <a:bodyPr/>
        <a:lstStyle/>
        <a:p>
          <a:endParaRPr lang="en-US"/>
        </a:p>
      </dgm:t>
    </dgm:pt>
    <dgm:pt modelId="{37D044B5-D618-47A5-B833-6E17C2E885F7}" type="sibTrans" cxnId="{16B2686D-4CF7-4296-B3B3-FE175FC1749A}">
      <dgm:prSet/>
      <dgm:spPr/>
      <dgm:t>
        <a:bodyPr/>
        <a:lstStyle/>
        <a:p>
          <a:endParaRPr lang="en-US"/>
        </a:p>
      </dgm:t>
    </dgm:pt>
    <dgm:pt modelId="{CD0BF836-7CC1-47AE-B526-4204CD3578E6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E859B0C2-B385-4EC4-B364-2F8A016258CA}" type="parTrans" cxnId="{63FF5CA1-09BA-4FC3-9F37-0981F043C883}">
      <dgm:prSet/>
      <dgm:spPr/>
      <dgm:t>
        <a:bodyPr/>
        <a:lstStyle/>
        <a:p>
          <a:endParaRPr lang="en-US"/>
        </a:p>
      </dgm:t>
    </dgm:pt>
    <dgm:pt modelId="{1D204E6B-5C44-49E0-9240-A32827F699EC}" type="sibTrans" cxnId="{63FF5CA1-09BA-4FC3-9F37-0981F043C883}">
      <dgm:prSet/>
      <dgm:spPr/>
      <dgm:t>
        <a:bodyPr/>
        <a:lstStyle/>
        <a:p>
          <a:endParaRPr lang="en-US"/>
        </a:p>
      </dgm:t>
    </dgm:pt>
    <dgm:pt modelId="{E13EA04E-218B-4DD2-A458-DC509077A843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90CF2EDB-BBC3-4D25-B109-E905EF2FD6DF}" type="parTrans" cxnId="{2B9334C7-AEE1-442B-9432-B95389BCF683}">
      <dgm:prSet/>
      <dgm:spPr/>
      <dgm:t>
        <a:bodyPr/>
        <a:lstStyle/>
        <a:p>
          <a:endParaRPr lang="en-US"/>
        </a:p>
      </dgm:t>
    </dgm:pt>
    <dgm:pt modelId="{E65FDC11-CF98-4002-876F-28DEB16356A5}" type="sibTrans" cxnId="{2B9334C7-AEE1-442B-9432-B95389BCF683}">
      <dgm:prSet/>
      <dgm:spPr/>
      <dgm:t>
        <a:bodyPr/>
        <a:lstStyle/>
        <a:p>
          <a:endParaRPr lang="en-US"/>
        </a:p>
      </dgm:t>
    </dgm:pt>
    <dgm:pt modelId="{E5F5BB1B-D253-4DD4-83BB-4EC7BBDE1534}">
      <dgm:prSet phldrT="[Text]" custT="1"/>
      <dgm:spPr/>
      <dgm:t>
        <a:bodyPr anchor="t"/>
        <a:lstStyle/>
        <a:p>
          <a:pPr algn="r"/>
          <a:r>
            <a:rPr lang="sr-Latn-ME" sz="1400" b="1" i="1" dirty="0">
              <a:solidFill>
                <a:schemeClr val="accent6">
                  <a:lumMod val="75000"/>
                </a:schemeClr>
              </a:solidFill>
            </a:rPr>
            <a:t>do 6 (3x2)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60310FEC-A117-4DB6-A1FF-0A2F5496547F}" type="sibTrans" cxnId="{28D32CDE-2531-44CB-A68D-6A90F4B28C99}">
      <dgm:prSet/>
      <dgm:spPr/>
      <dgm:t>
        <a:bodyPr/>
        <a:lstStyle/>
        <a:p>
          <a:endParaRPr lang="en-US"/>
        </a:p>
      </dgm:t>
    </dgm:pt>
    <dgm:pt modelId="{E701B8D3-EA1A-45AD-8066-045C10C8082A}" type="parTrans" cxnId="{28D32CDE-2531-44CB-A68D-6A90F4B28C99}">
      <dgm:prSet/>
      <dgm:spPr/>
      <dgm:t>
        <a:bodyPr/>
        <a:lstStyle/>
        <a:p>
          <a:endParaRPr lang="en-US"/>
        </a:p>
      </dgm:t>
    </dgm:pt>
    <dgm:pt modelId="{30DB9A75-4FE6-4AE5-B195-2AD69CC0EA47}" type="pres">
      <dgm:prSet presAssocID="{8E5458C1-C300-4947-AF8F-5B4509CA25B7}" presName="diagram" presStyleCnt="0">
        <dgm:presLayoutVars>
          <dgm:dir/>
          <dgm:animLvl val="lvl"/>
          <dgm:resizeHandles val="exact"/>
        </dgm:presLayoutVars>
      </dgm:prSet>
      <dgm:spPr/>
    </dgm:pt>
    <dgm:pt modelId="{61C8C69F-4FD2-4B48-887E-34F225B177D7}" type="pres">
      <dgm:prSet presAssocID="{733AE87E-B493-46C1-8C8A-F9DF32069F84}" presName="compNode" presStyleCnt="0"/>
      <dgm:spPr/>
    </dgm:pt>
    <dgm:pt modelId="{1D75A6E2-0611-4C16-A2DC-EDC41E74D372}" type="pres">
      <dgm:prSet presAssocID="{733AE87E-B493-46C1-8C8A-F9DF32069F84}" presName="childRect" presStyleLbl="bgAcc1" presStyleIdx="0" presStyleCnt="2">
        <dgm:presLayoutVars>
          <dgm:bulletEnabled val="1"/>
        </dgm:presLayoutVars>
      </dgm:prSet>
      <dgm:spPr/>
    </dgm:pt>
    <dgm:pt modelId="{45B8DFE1-3EBA-4D2A-9078-387DB6590C37}" type="pres">
      <dgm:prSet presAssocID="{733AE87E-B493-46C1-8C8A-F9DF32069F8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21D12C-9313-4584-8460-B528C77E9DB1}" type="pres">
      <dgm:prSet presAssocID="{733AE87E-B493-46C1-8C8A-F9DF32069F84}" presName="parentRect" presStyleLbl="alignNode1" presStyleIdx="0" presStyleCnt="2"/>
      <dgm:spPr/>
    </dgm:pt>
    <dgm:pt modelId="{3BD287CE-3E68-42FC-8E51-0BF5821EBA6F}" type="pres">
      <dgm:prSet presAssocID="{733AE87E-B493-46C1-8C8A-F9DF32069F84}" presName="adorn" presStyleLbl="fgAccFollowNode1" presStyleIdx="0" presStyleCnt="2" custLinFactNeighborX="-2" custLinFactNeighborY="55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 outline"/>
        </a:ext>
      </dgm:extLst>
    </dgm:pt>
    <dgm:pt modelId="{F09BAD1F-94AC-428A-8CA8-04E409ADB729}" type="pres">
      <dgm:prSet presAssocID="{DCBF48E6-656D-4F63-83D6-9519A4965E9A}" presName="sibTrans" presStyleLbl="sibTrans2D1" presStyleIdx="0" presStyleCnt="0"/>
      <dgm:spPr/>
    </dgm:pt>
    <dgm:pt modelId="{D293176F-CE3C-48DD-BC87-B38B5E0A1FAF}" type="pres">
      <dgm:prSet presAssocID="{4769B14C-D69A-4117-9022-1F2A8969493A}" presName="compNode" presStyleCnt="0"/>
      <dgm:spPr/>
    </dgm:pt>
    <dgm:pt modelId="{EB5C9931-7A3F-4F18-8F2E-DDF9214C5E32}" type="pres">
      <dgm:prSet presAssocID="{4769B14C-D69A-4117-9022-1F2A8969493A}" presName="childRect" presStyleLbl="bgAcc1" presStyleIdx="1" presStyleCnt="2">
        <dgm:presLayoutVars>
          <dgm:bulletEnabled val="1"/>
        </dgm:presLayoutVars>
      </dgm:prSet>
      <dgm:spPr/>
    </dgm:pt>
    <dgm:pt modelId="{9C2BB8FB-2056-4BA2-BC4E-A5C9B1665708}" type="pres">
      <dgm:prSet presAssocID="{4769B14C-D69A-4117-9022-1F2A8969493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60F326-D170-4F88-AF23-A252B461E6C8}" type="pres">
      <dgm:prSet presAssocID="{4769B14C-D69A-4117-9022-1F2A8969493A}" presName="parentRect" presStyleLbl="alignNode1" presStyleIdx="1" presStyleCnt="2"/>
      <dgm:spPr/>
    </dgm:pt>
    <dgm:pt modelId="{C6C1B2DD-C651-44DD-AC3D-CD29C81DB12A}" type="pres">
      <dgm:prSet presAssocID="{4769B14C-D69A-4117-9022-1F2A8969493A}" presName="adorn" presStyleLbl="fgAccFollowNode1" presStyleIdx="1" presStyleCnt="2" custLinFactNeighborX="14728" custLinFactNeighborY="553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</dgm:ptLst>
  <dgm:cxnLst>
    <dgm:cxn modelId="{64127A0D-6218-4AC4-82F9-8823768EF0CF}" type="presOf" srcId="{8E5458C1-C300-4947-AF8F-5B4509CA25B7}" destId="{30DB9A75-4FE6-4AE5-B195-2AD69CC0EA47}" srcOrd="0" destOrd="0" presId="urn:microsoft.com/office/officeart/2005/8/layout/bList2"/>
    <dgm:cxn modelId="{A0918A42-83F2-44B3-8A4B-0BD142912776}" type="presOf" srcId="{733AE87E-B493-46C1-8C8A-F9DF32069F84}" destId="{9C21D12C-9313-4584-8460-B528C77E9DB1}" srcOrd="1" destOrd="0" presId="urn:microsoft.com/office/officeart/2005/8/layout/bList2"/>
    <dgm:cxn modelId="{5BCB4B63-13CC-4E9A-ACF3-3094AD2DCEC7}" type="presOf" srcId="{E5F5BB1B-D253-4DD4-83BB-4EC7BBDE1534}" destId="{1D75A6E2-0611-4C16-A2DC-EDC41E74D372}" srcOrd="0" destOrd="3" presId="urn:microsoft.com/office/officeart/2005/8/layout/bList2"/>
    <dgm:cxn modelId="{CC2F7A49-69CA-4F9D-9B5A-C9F91D6B981A}" type="presOf" srcId="{DCBF48E6-656D-4F63-83D6-9519A4965E9A}" destId="{F09BAD1F-94AC-428A-8CA8-04E409ADB729}" srcOrd="0" destOrd="0" presId="urn:microsoft.com/office/officeart/2005/8/layout/bList2"/>
    <dgm:cxn modelId="{DB2FEB69-9F14-4F99-AF1F-4A56BA574D43}" type="presOf" srcId="{4769B14C-D69A-4117-9022-1F2A8969493A}" destId="{9C2BB8FB-2056-4BA2-BC4E-A5C9B1665708}" srcOrd="0" destOrd="0" presId="urn:microsoft.com/office/officeart/2005/8/layout/bList2"/>
    <dgm:cxn modelId="{16B2686D-4CF7-4296-B3B3-FE175FC1749A}" srcId="{4769B14C-D69A-4117-9022-1F2A8969493A}" destId="{87AAB143-E02D-477F-A972-36623BC1FEA7}" srcOrd="3" destOrd="0" parTransId="{ECA0D8C5-03D4-49B7-B2B3-2BC4459BEF68}" sibTransId="{37D044B5-D618-47A5-B833-6E17C2E885F7}"/>
    <dgm:cxn modelId="{A403884D-82F0-4B29-BBE7-09EF0F36860A}" type="presOf" srcId="{3954F2C9-C895-4D2C-A2A4-145B6E46BA23}" destId="{1D75A6E2-0611-4C16-A2DC-EDC41E74D372}" srcOrd="0" destOrd="2" presId="urn:microsoft.com/office/officeart/2005/8/layout/bList2"/>
    <dgm:cxn modelId="{6446D06D-3A76-48D8-A857-FEBF1106EB17}" srcId="{4769B14C-D69A-4117-9022-1F2A8969493A}" destId="{CBE91D9F-84B0-4559-9020-FFEBA8633835}" srcOrd="2" destOrd="0" parTransId="{A4810580-87A7-4051-A336-9DEBD69BCC00}" sibTransId="{E169A812-C64D-4769-9B91-8738282BC4EB}"/>
    <dgm:cxn modelId="{6386D07C-FBFC-4FEF-B4B7-C310E70510F8}" type="presOf" srcId="{E13EA04E-218B-4DD2-A458-DC509077A843}" destId="{1D75A6E2-0611-4C16-A2DC-EDC41E74D372}" srcOrd="0" destOrd="1" presId="urn:microsoft.com/office/officeart/2005/8/layout/bList2"/>
    <dgm:cxn modelId="{D6304D7D-E747-4574-A8A7-4562D0FE92FB}" srcId="{8E5458C1-C300-4947-AF8F-5B4509CA25B7}" destId="{4769B14C-D69A-4117-9022-1F2A8969493A}" srcOrd="1" destOrd="0" parTransId="{4399E491-8392-45E1-9150-A380AF357CA2}" sibTransId="{200B1F5B-3707-4EEA-B0B8-6079B42ECAC6}"/>
    <dgm:cxn modelId="{F8674495-6CA7-4071-8656-E0CC28C08A45}" srcId="{733AE87E-B493-46C1-8C8A-F9DF32069F84}" destId="{4EFED81C-0511-4D47-BF5A-1C70B2755B6F}" srcOrd="0" destOrd="0" parTransId="{BF2C7CCB-8782-4250-A0DE-86ABBEF54DC6}" sibTransId="{0D105675-7005-40B2-97F6-4234749E05EA}"/>
    <dgm:cxn modelId="{2B12C295-969E-4BA1-8B14-A4CC93A935CE}" srcId="{4769B14C-D69A-4117-9022-1F2A8969493A}" destId="{2F62138D-05D9-4027-84F3-8FB09CDDB5F0}" srcOrd="0" destOrd="0" parTransId="{B6A23C3D-45C8-43CE-AAC2-EA4289447FD0}" sibTransId="{CB420200-6237-492D-8A68-5EBA4900916E}"/>
    <dgm:cxn modelId="{632E1F96-9C4C-4278-9338-D2D39D345E98}" type="presOf" srcId="{4769B14C-D69A-4117-9022-1F2A8969493A}" destId="{8A60F326-D170-4F88-AF23-A252B461E6C8}" srcOrd="1" destOrd="0" presId="urn:microsoft.com/office/officeart/2005/8/layout/bList2"/>
    <dgm:cxn modelId="{D7F94F99-4129-49CA-A484-D7AB4902E59D}" type="presOf" srcId="{4EFED81C-0511-4D47-BF5A-1C70B2755B6F}" destId="{1D75A6E2-0611-4C16-A2DC-EDC41E74D372}" srcOrd="0" destOrd="0" presId="urn:microsoft.com/office/officeart/2005/8/layout/bList2"/>
    <dgm:cxn modelId="{63FF5CA1-09BA-4FC3-9F37-0981F043C883}" srcId="{4769B14C-D69A-4117-9022-1F2A8969493A}" destId="{CD0BF836-7CC1-47AE-B526-4204CD3578E6}" srcOrd="1" destOrd="0" parTransId="{E859B0C2-B385-4EC4-B364-2F8A016258CA}" sibTransId="{1D204E6B-5C44-49E0-9240-A32827F699EC}"/>
    <dgm:cxn modelId="{5B15CCA4-FBC2-4417-A0EE-C5EDBA0F31E5}" srcId="{8E5458C1-C300-4947-AF8F-5B4509CA25B7}" destId="{733AE87E-B493-46C1-8C8A-F9DF32069F84}" srcOrd="0" destOrd="0" parTransId="{F8F0EF04-8195-4C05-9486-2F014910A940}" sibTransId="{DCBF48E6-656D-4F63-83D6-9519A4965E9A}"/>
    <dgm:cxn modelId="{54DDB0A8-5D72-44DD-89C6-B50012F1D586}" type="presOf" srcId="{CD0BF836-7CC1-47AE-B526-4204CD3578E6}" destId="{EB5C9931-7A3F-4F18-8F2E-DDF9214C5E32}" srcOrd="0" destOrd="1" presId="urn:microsoft.com/office/officeart/2005/8/layout/bList2"/>
    <dgm:cxn modelId="{AC62EDAF-4F12-4278-96CB-4597D8E83CCE}" type="presOf" srcId="{2F62138D-05D9-4027-84F3-8FB09CDDB5F0}" destId="{EB5C9931-7A3F-4F18-8F2E-DDF9214C5E32}" srcOrd="0" destOrd="0" presId="urn:microsoft.com/office/officeart/2005/8/layout/bList2"/>
    <dgm:cxn modelId="{42F69FBF-334B-416F-A49F-E1CBE738C2BB}" type="presOf" srcId="{733AE87E-B493-46C1-8C8A-F9DF32069F84}" destId="{45B8DFE1-3EBA-4D2A-9078-387DB6590C37}" srcOrd="0" destOrd="0" presId="urn:microsoft.com/office/officeart/2005/8/layout/bList2"/>
    <dgm:cxn modelId="{2B9334C7-AEE1-442B-9432-B95389BCF683}" srcId="{733AE87E-B493-46C1-8C8A-F9DF32069F84}" destId="{E13EA04E-218B-4DD2-A458-DC509077A843}" srcOrd="1" destOrd="0" parTransId="{90CF2EDB-BBC3-4D25-B109-E905EF2FD6DF}" sibTransId="{E65FDC11-CF98-4002-876F-28DEB16356A5}"/>
    <dgm:cxn modelId="{06E852DC-5F81-4304-ABAC-20BF94D06116}" srcId="{733AE87E-B493-46C1-8C8A-F9DF32069F84}" destId="{3954F2C9-C895-4D2C-A2A4-145B6E46BA23}" srcOrd="2" destOrd="0" parTransId="{AD4B3282-718B-4239-9621-4102F3F8D3B0}" sibTransId="{E2EC0B28-2664-425E-AFFC-3A003AB3E286}"/>
    <dgm:cxn modelId="{DD8359DD-DC5C-4179-A5C2-7B9B47E6C099}" type="presOf" srcId="{CBE91D9F-84B0-4559-9020-FFEBA8633835}" destId="{EB5C9931-7A3F-4F18-8F2E-DDF9214C5E32}" srcOrd="0" destOrd="2" presId="urn:microsoft.com/office/officeart/2005/8/layout/bList2"/>
    <dgm:cxn modelId="{28D32CDE-2531-44CB-A68D-6A90F4B28C99}" srcId="{733AE87E-B493-46C1-8C8A-F9DF32069F84}" destId="{E5F5BB1B-D253-4DD4-83BB-4EC7BBDE1534}" srcOrd="3" destOrd="0" parTransId="{E701B8D3-EA1A-45AD-8066-045C10C8082A}" sibTransId="{60310FEC-A117-4DB6-A1FF-0A2F5496547F}"/>
    <dgm:cxn modelId="{57AB38FF-E32E-4983-B188-EA32F0BF4BA7}" type="presOf" srcId="{87AAB143-E02D-477F-A972-36623BC1FEA7}" destId="{EB5C9931-7A3F-4F18-8F2E-DDF9214C5E32}" srcOrd="0" destOrd="3" presId="urn:microsoft.com/office/officeart/2005/8/layout/bList2"/>
    <dgm:cxn modelId="{752E40AE-1B30-488E-B6C5-3018EF295586}" type="presParOf" srcId="{30DB9A75-4FE6-4AE5-B195-2AD69CC0EA47}" destId="{61C8C69F-4FD2-4B48-887E-34F225B177D7}" srcOrd="0" destOrd="0" presId="urn:microsoft.com/office/officeart/2005/8/layout/bList2"/>
    <dgm:cxn modelId="{397A4B7E-1F40-4753-AF0E-6D420908F5FD}" type="presParOf" srcId="{61C8C69F-4FD2-4B48-887E-34F225B177D7}" destId="{1D75A6E2-0611-4C16-A2DC-EDC41E74D372}" srcOrd="0" destOrd="0" presId="urn:microsoft.com/office/officeart/2005/8/layout/bList2"/>
    <dgm:cxn modelId="{CB3241C0-7512-4637-8F31-CF28EE14822F}" type="presParOf" srcId="{61C8C69F-4FD2-4B48-887E-34F225B177D7}" destId="{45B8DFE1-3EBA-4D2A-9078-387DB6590C37}" srcOrd="1" destOrd="0" presId="urn:microsoft.com/office/officeart/2005/8/layout/bList2"/>
    <dgm:cxn modelId="{B78526E9-8912-494F-A53E-9FBC6CBBB8C4}" type="presParOf" srcId="{61C8C69F-4FD2-4B48-887E-34F225B177D7}" destId="{9C21D12C-9313-4584-8460-B528C77E9DB1}" srcOrd="2" destOrd="0" presId="urn:microsoft.com/office/officeart/2005/8/layout/bList2"/>
    <dgm:cxn modelId="{5D72B7FB-79A1-476F-8D2B-FF80D6A62ABF}" type="presParOf" srcId="{61C8C69F-4FD2-4B48-887E-34F225B177D7}" destId="{3BD287CE-3E68-42FC-8E51-0BF5821EBA6F}" srcOrd="3" destOrd="0" presId="urn:microsoft.com/office/officeart/2005/8/layout/bList2"/>
    <dgm:cxn modelId="{F8846451-1325-434C-A890-481A9BBB6E8E}" type="presParOf" srcId="{30DB9A75-4FE6-4AE5-B195-2AD69CC0EA47}" destId="{F09BAD1F-94AC-428A-8CA8-04E409ADB729}" srcOrd="1" destOrd="0" presId="urn:microsoft.com/office/officeart/2005/8/layout/bList2"/>
    <dgm:cxn modelId="{1B162A52-A80E-4598-A872-E77806E315BC}" type="presParOf" srcId="{30DB9A75-4FE6-4AE5-B195-2AD69CC0EA47}" destId="{D293176F-CE3C-48DD-BC87-B38B5E0A1FAF}" srcOrd="2" destOrd="0" presId="urn:microsoft.com/office/officeart/2005/8/layout/bList2"/>
    <dgm:cxn modelId="{ABB07B54-23C1-4B96-AFB2-2FCCD638DC34}" type="presParOf" srcId="{D293176F-CE3C-48DD-BC87-B38B5E0A1FAF}" destId="{EB5C9931-7A3F-4F18-8F2E-DDF9214C5E32}" srcOrd="0" destOrd="0" presId="urn:microsoft.com/office/officeart/2005/8/layout/bList2"/>
    <dgm:cxn modelId="{A266935D-1010-4E6F-84D6-C4E75A5DD36E}" type="presParOf" srcId="{D293176F-CE3C-48DD-BC87-B38B5E0A1FAF}" destId="{9C2BB8FB-2056-4BA2-BC4E-A5C9B1665708}" srcOrd="1" destOrd="0" presId="urn:microsoft.com/office/officeart/2005/8/layout/bList2"/>
    <dgm:cxn modelId="{F075B964-4493-4870-9A80-3A9E7B06F496}" type="presParOf" srcId="{D293176F-CE3C-48DD-BC87-B38B5E0A1FAF}" destId="{8A60F326-D170-4F88-AF23-A252B461E6C8}" srcOrd="2" destOrd="0" presId="urn:microsoft.com/office/officeart/2005/8/layout/bList2"/>
    <dgm:cxn modelId="{3199FE4C-F652-48BF-BA8C-928EAF972B28}" type="presParOf" srcId="{D293176F-CE3C-48DD-BC87-B38B5E0A1FAF}" destId="{C6C1B2DD-C651-44DD-AC3D-CD29C81DB1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F440-F220-411B-B728-B3652AA53F9E}">
      <dsp:nvSpPr>
        <dsp:cNvPr id="0" name=""/>
        <dsp:cNvSpPr/>
      </dsp:nvSpPr>
      <dsp:spPr>
        <a:xfrm>
          <a:off x="0" y="94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Javni sektor i javna uprava - struktura i nadležnosti</a:t>
          </a:r>
          <a:endParaRPr lang="sr-Cyrl-RS" sz="2000" kern="1200" dirty="0"/>
        </a:p>
      </dsp:txBody>
      <dsp:txXfrm>
        <a:off x="24674" y="34170"/>
        <a:ext cx="10436928" cy="456092"/>
      </dsp:txXfrm>
    </dsp:sp>
    <dsp:sp modelId="{27204D00-8526-412C-B3EE-A43EE3655A1A}">
      <dsp:nvSpPr>
        <dsp:cNvPr id="0" name=""/>
        <dsp:cNvSpPr/>
      </dsp:nvSpPr>
      <dsp:spPr>
        <a:xfrm>
          <a:off x="0" y="5926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/>
            <a:t>Sistem radnih mesta i zarada u javnoj upravi</a:t>
          </a:r>
          <a:endParaRPr lang="sr-Cyrl-RS" sz="2000" kern="1200" dirty="0"/>
        </a:p>
      </dsp:txBody>
      <dsp:txXfrm>
        <a:off x="24674" y="617370"/>
        <a:ext cx="10436928" cy="456092"/>
      </dsp:txXfrm>
    </dsp:sp>
    <dsp:sp modelId="{216E1FD1-15E0-4017-B04A-D89B974B1FC5}">
      <dsp:nvSpPr>
        <dsp:cNvPr id="0" name=""/>
        <dsp:cNvSpPr/>
      </dsp:nvSpPr>
      <dsp:spPr>
        <a:xfrm>
          <a:off x="0" y="11758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Strateško planiranje razvoja lokalnih samouprava - LED metodologija; </a:t>
          </a:r>
          <a:endParaRPr lang="sr-Cyrl-RS" sz="2000" kern="1200" dirty="0"/>
        </a:p>
      </dsp:txBody>
      <dsp:txXfrm>
        <a:off x="24674" y="1200570"/>
        <a:ext cx="10436928" cy="456092"/>
      </dsp:txXfrm>
    </dsp:sp>
    <dsp:sp modelId="{4CFF1FB6-B4CD-4821-8FE4-EC83E49DB817}">
      <dsp:nvSpPr>
        <dsp:cNvPr id="0" name=""/>
        <dsp:cNvSpPr/>
      </dsp:nvSpPr>
      <dsp:spPr>
        <a:xfrm>
          <a:off x="0" y="17590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Organizacija i reorganizacija javno komunalnih preduzeća;</a:t>
          </a:r>
          <a:endParaRPr lang="sr-Cyrl-RS" sz="2000" kern="1200" dirty="0"/>
        </a:p>
      </dsp:txBody>
      <dsp:txXfrm>
        <a:off x="24674" y="1783771"/>
        <a:ext cx="10436928" cy="456092"/>
      </dsp:txXfrm>
    </dsp:sp>
    <dsp:sp modelId="{75EA8CA9-A32E-4353-921E-60E183A5317F}">
      <dsp:nvSpPr>
        <dsp:cNvPr id="0" name=""/>
        <dsp:cNvSpPr/>
      </dsp:nvSpPr>
      <dsp:spPr>
        <a:xfrm>
          <a:off x="0" y="23422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Javne nabavke - zakon i proces sprovođenja </a:t>
          </a:r>
          <a:endParaRPr lang="sr-Cyrl-RS" sz="2000" kern="1200" dirty="0"/>
        </a:p>
      </dsp:txBody>
      <dsp:txXfrm>
        <a:off x="24674" y="2366970"/>
        <a:ext cx="10436928" cy="456092"/>
      </dsp:txXfrm>
    </dsp:sp>
    <dsp:sp modelId="{AA22C8BA-C20C-42C2-8E12-A04D4A31FADA}">
      <dsp:nvSpPr>
        <dsp:cNvPr id="0" name=""/>
        <dsp:cNvSpPr/>
      </dsp:nvSpPr>
      <dsp:spPr>
        <a:xfrm>
          <a:off x="0" y="29254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Digitalizacija u javnoj upravi- </a:t>
          </a:r>
          <a:r>
            <a:rPr lang="sr-Latn-RS" sz="2000" kern="1200" dirty="0" err="1"/>
            <a:t>ePapir</a:t>
          </a:r>
          <a:r>
            <a:rPr lang="sr-Latn-RS" sz="2000" kern="1200" dirty="0"/>
            <a:t>, </a:t>
          </a:r>
          <a:r>
            <a:rPr lang="sr-Latn-RS" sz="2000" kern="1200" dirty="0" err="1"/>
            <a:t>ePoslovanje</a:t>
          </a:r>
          <a:r>
            <a:rPr lang="sr-Latn-RS" sz="2000" kern="1200" dirty="0"/>
            <a:t>, </a:t>
          </a:r>
          <a:r>
            <a:rPr lang="sr-Latn-RS" sz="2000" kern="1200" dirty="0" err="1"/>
            <a:t>ePlaćanje</a:t>
          </a:r>
          <a:r>
            <a:rPr lang="sr-Latn-RS" sz="2000" kern="1200" dirty="0"/>
            <a:t>, …</a:t>
          </a:r>
        </a:p>
      </dsp:txBody>
      <dsp:txXfrm>
        <a:off x="24674" y="2950171"/>
        <a:ext cx="10436928" cy="456092"/>
      </dsp:txXfrm>
    </dsp:sp>
    <dsp:sp modelId="{227143CE-7020-4124-8A1E-DDEB1D178252}">
      <dsp:nvSpPr>
        <dsp:cNvPr id="0" name=""/>
        <dsp:cNvSpPr/>
      </dsp:nvSpPr>
      <dsp:spPr>
        <a:xfrm>
          <a:off x="0" y="35086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Primeri konsaltinga u javnom sektoru</a:t>
          </a:r>
        </a:p>
      </dsp:txBody>
      <dsp:txXfrm>
        <a:off x="24674" y="3533371"/>
        <a:ext cx="10436928" cy="456092"/>
      </dsp:txXfrm>
    </dsp:sp>
    <dsp:sp modelId="{0DB111E4-59D9-417C-BDFF-D780A5828BCF}">
      <dsp:nvSpPr>
        <dsp:cNvPr id="0" name=""/>
        <dsp:cNvSpPr/>
      </dsp:nvSpPr>
      <dsp:spPr>
        <a:xfrm>
          <a:off x="0" y="40918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 err="1"/>
            <a:t>Outsourcing</a:t>
          </a:r>
          <a:r>
            <a:rPr lang="sr-Latn-RS" sz="2000" kern="1200" dirty="0"/>
            <a:t> poslova javnog sektora - područja i proces </a:t>
          </a:r>
        </a:p>
      </dsp:txBody>
      <dsp:txXfrm>
        <a:off x="24674" y="4116571"/>
        <a:ext cx="10436928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696C8-D8B0-4C12-9BAC-6C9C03C08DD2}">
      <dsp:nvSpPr>
        <dsp:cNvPr id="0" name=""/>
        <dsp:cNvSpPr/>
      </dsp:nvSpPr>
      <dsp:spPr>
        <a:xfrm rot="21300000">
          <a:off x="821235" y="1652636"/>
          <a:ext cx="9148265" cy="800369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DE919-1CA5-4DD5-9AEB-C6EA6FB7C528}">
      <dsp:nvSpPr>
        <dsp:cNvPr id="0" name=""/>
        <dsp:cNvSpPr/>
      </dsp:nvSpPr>
      <dsp:spPr>
        <a:xfrm>
          <a:off x="1994354" y="218338"/>
          <a:ext cx="1824756" cy="164225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84674-2EC2-4664-BD44-56C8079349B0}">
      <dsp:nvSpPr>
        <dsp:cNvPr id="0" name=""/>
        <dsp:cNvSpPr/>
      </dsp:nvSpPr>
      <dsp:spPr>
        <a:xfrm>
          <a:off x="3793988" y="0"/>
          <a:ext cx="7303239" cy="17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Konceptualni okvir organizacije javnog sektora, posebno javnih preduzeća</a:t>
          </a:r>
          <a:endParaRPr lang="sr-Cyrl-RS" sz="2000" b="1" kern="1200" dirty="0"/>
        </a:p>
        <a:p>
          <a:pPr marL="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74638" algn="l"/>
            </a:tabLst>
          </a:pPr>
          <a:r>
            <a:rPr lang="sr-Latn-RS" sz="1800" kern="1200" dirty="0">
              <a:latin typeface="Montserrat Medium"/>
              <a:ea typeface="+mn-ea"/>
              <a:cs typeface="+mn-cs"/>
            </a:rPr>
            <a:t>Obrada teorijskih aspekata, praktičnih primera i situacija</a:t>
          </a:r>
        </a:p>
      </dsp:txBody>
      <dsp:txXfrm>
        <a:off x="3793988" y="0"/>
        <a:ext cx="7303239" cy="1724369"/>
      </dsp:txXfrm>
    </dsp:sp>
    <dsp:sp modelId="{FB0D087D-E0BE-499E-9FA2-D84C7CD0B160}">
      <dsp:nvSpPr>
        <dsp:cNvPr id="0" name=""/>
        <dsp:cNvSpPr/>
      </dsp:nvSpPr>
      <dsp:spPr>
        <a:xfrm>
          <a:off x="6906151" y="2258103"/>
          <a:ext cx="1942170" cy="1642256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EA354-A0EF-423F-8712-E2C5730590AC}">
      <dsp:nvSpPr>
        <dsp:cNvPr id="0" name=""/>
        <dsp:cNvSpPr/>
      </dsp:nvSpPr>
      <dsp:spPr>
        <a:xfrm>
          <a:off x="-46253" y="2381272"/>
          <a:ext cx="6782763" cy="17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Posete organizacijama javnog sektora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Gostovanja javnim preduzećima, JLS, ustanovama javnog sektora, institucijama javne uprave</a:t>
          </a:r>
          <a:endParaRPr lang="sr-Cyrl-RS" sz="1900" kern="1200" dirty="0">
            <a:solidFill>
              <a:srgbClr val="1C1C1C">
                <a:hueOff val="0"/>
                <a:satOff val="0"/>
                <a:lumOff val="0"/>
                <a:alphaOff val="0"/>
              </a:srgbClr>
            </a:solidFill>
            <a:latin typeface="Montserrat Medium"/>
            <a:ea typeface="+mn-ea"/>
            <a:cs typeface="+mn-cs"/>
          </a:endParaRPr>
        </a:p>
      </dsp:txBody>
      <dsp:txXfrm>
        <a:off x="-46253" y="2381272"/>
        <a:ext cx="6782763" cy="172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5A6E2-0611-4C16-A2DC-EDC41E74D372}">
      <dsp:nvSpPr>
        <dsp:cNvPr id="0" name=""/>
        <dsp:cNvSpPr/>
      </dsp:nvSpPr>
      <dsp:spPr>
        <a:xfrm>
          <a:off x="3236900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Prisustvo i aktivnost kroz učešće u diskusiji i rešavanje realnih problema /ako bude organizovana nastava/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 dirty="0">
              <a:solidFill>
                <a:schemeClr val="accent6">
                  <a:lumMod val="75000"/>
                </a:schemeClr>
              </a:solidFill>
            </a:rPr>
            <a:t>do 6 (3x2)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281163" y="46808"/>
        <a:ext cx="2442086" cy="1844786"/>
      </dsp:txXfrm>
    </dsp:sp>
    <dsp:sp modelId="{9C21D12C-9313-4584-8460-B528C77E9DB1}">
      <dsp:nvSpPr>
        <dsp:cNvPr id="0" name=""/>
        <dsp:cNvSpPr/>
      </dsp:nvSpPr>
      <dsp:spPr>
        <a:xfrm>
          <a:off x="3236900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Nastava</a:t>
          </a:r>
          <a:endParaRPr lang="sr-Cyrl-RS" sz="3100" kern="1200" dirty="0"/>
        </a:p>
      </dsp:txBody>
      <dsp:txXfrm>
        <a:off x="3236900" y="1891594"/>
        <a:ext cx="1782121" cy="812291"/>
      </dsp:txXfrm>
    </dsp:sp>
    <dsp:sp modelId="{3BD287CE-3E68-42FC-8E51-0BF5821EBA6F}">
      <dsp:nvSpPr>
        <dsp:cNvPr id="0" name=""/>
        <dsp:cNvSpPr/>
      </dsp:nvSpPr>
      <dsp:spPr>
        <a:xfrm>
          <a:off x="5090591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C9931-7A3F-4F18-8F2E-DDF9214C5E32}">
      <dsp:nvSpPr>
        <dsp:cNvPr id="0" name=""/>
        <dsp:cNvSpPr/>
      </dsp:nvSpPr>
      <dsp:spPr>
        <a:xfrm>
          <a:off x="6195753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Izrada projektnog rada na temu iz opsega tema u okviru predmeta - usaglašen sa kandidatom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 dirty="0">
              <a:solidFill>
                <a:schemeClr val="accent6">
                  <a:lumMod val="75000"/>
                </a:schemeClr>
              </a:solidFill>
            </a:rPr>
            <a:t>do 100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240016" y="46808"/>
        <a:ext cx="2442086" cy="1844786"/>
      </dsp:txXfrm>
    </dsp:sp>
    <dsp:sp modelId="{8A60F326-D170-4F88-AF23-A252B461E6C8}">
      <dsp:nvSpPr>
        <dsp:cNvPr id="0" name=""/>
        <dsp:cNvSpPr/>
      </dsp:nvSpPr>
      <dsp:spPr>
        <a:xfrm>
          <a:off x="6195753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/>
            <a:t>Finalni </a:t>
          </a:r>
          <a:r>
            <a:rPr lang="sr-Latn-RS" sz="2000" kern="1200" dirty="0"/>
            <a:t>test</a:t>
          </a:r>
          <a:endParaRPr lang="sr-Cyrl-RS" sz="2000" kern="1200" dirty="0"/>
        </a:p>
      </dsp:txBody>
      <dsp:txXfrm>
        <a:off x="6195753" y="1891594"/>
        <a:ext cx="1782121" cy="812291"/>
      </dsp:txXfrm>
    </dsp:sp>
    <dsp:sp modelId="{C6C1B2DD-C651-44DD-AC3D-CD29C81DB12A}">
      <dsp:nvSpPr>
        <dsp:cNvPr id="0" name=""/>
        <dsp:cNvSpPr/>
      </dsp:nvSpPr>
      <dsp:spPr>
        <a:xfrm>
          <a:off x="8179910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8" y="4973198"/>
            <a:ext cx="10844945" cy="639619"/>
          </a:xfrm>
        </p:spPr>
        <p:txBody>
          <a:bodyPr/>
          <a:lstStyle/>
          <a:p>
            <a:r>
              <a:rPr lang="sr-Latn-RS" sz="4400" dirty="0">
                <a:solidFill>
                  <a:schemeClr val="accent5">
                    <a:lumMod val="75000"/>
                  </a:schemeClr>
                </a:solidFill>
              </a:rPr>
              <a:t>Organizacija i menadžment u javnom sektoru</a:t>
            </a:r>
            <a:endParaRPr lang="en-GB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8" y="5612817"/>
            <a:ext cx="9144000" cy="3683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SP Organizacija i menadžment konsalting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4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3289D3-D324-2E91-6CA3-497172F59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2000" b="1" u="sng" dirty="0">
                <a:solidFill>
                  <a:schemeClr val="accent6">
                    <a:lumMod val="75000"/>
                  </a:schemeClr>
                </a:solidFill>
              </a:rPr>
              <a:t>CILJ: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r-Latn-RS" sz="1800" dirty="0"/>
              <a:t>Sticanje teorijskih i praktičnih znanja o organizaciji javnog sektora, pristupima unapređenju organizacije i upravljanja institucijama i preduzećima javnog sektora, razmatranje studija slučaja analize, izbora alternativa i ocenjivanja ponuđenih modela organizacije ili reforme javnog sektora.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2000" b="1" u="sng" dirty="0">
                <a:solidFill>
                  <a:schemeClr val="accent6">
                    <a:lumMod val="75000"/>
                  </a:schemeClr>
                </a:solidFill>
              </a:rPr>
              <a:t>ISHODI: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1800" dirty="0"/>
              <a:t>visokospecijalizovana akademska znanja iz oblasti organizacije javnog sektora i upravljanja javnim preduzećima;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1800" dirty="0"/>
              <a:t>upoznavanje sa modelima i procesima reforme javne uprave i javnog sektora;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1800" dirty="0"/>
              <a:t>kritički odnos prema efikasnosti različitih oblika svojine u javnim preduzećima;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1800" dirty="0"/>
              <a:t>upoznavanje sa konceptom javnih dobara, interesa, javne svojine, javnih finansija i dr.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7030A0-DB46-EB35-5099-F7018F74F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CILJ I ISHOD PREDMETA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75123-42B5-C361-1499-32FAE40E0A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1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STRUKTURA I SADRŽAJ PREDMETA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183297-C59C-5FA9-4A3C-53B53778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75788"/>
              </p:ext>
            </p:extLst>
          </p:nvPr>
        </p:nvGraphicFramePr>
        <p:xfrm>
          <a:off x="852862" y="1392491"/>
          <a:ext cx="10486276" cy="460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03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1849" y="215900"/>
            <a:ext cx="9896401" cy="670420"/>
          </a:xfrm>
        </p:spPr>
        <p:txBody>
          <a:bodyPr anchor="ctr"/>
          <a:lstStyle/>
          <a:p>
            <a:r>
              <a:rPr lang="sr-Latn-RS" sz="3600" dirty="0"/>
              <a:t>NASTAVA 3 DANA I/ILI MENTORSKI RAD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16BA9C-0F0F-7985-20C1-AB496655E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188308"/>
              </p:ext>
            </p:extLst>
          </p:nvPr>
        </p:nvGraphicFramePr>
        <p:xfrm>
          <a:off x="700632" y="1269774"/>
          <a:ext cx="10790736" cy="410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7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839292" cy="670420"/>
          </a:xfrm>
        </p:spPr>
        <p:txBody>
          <a:bodyPr anchor="ctr"/>
          <a:lstStyle/>
          <a:p>
            <a:r>
              <a:rPr lang="sr-Latn-RS" sz="3600" dirty="0"/>
              <a:t>NAČIN POLAGANJA ISPITA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A230A-E207-5110-4DEB-8E75093F8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948400"/>
              </p:ext>
            </p:extLst>
          </p:nvPr>
        </p:nvGraphicFramePr>
        <p:xfrm>
          <a:off x="126089" y="1505668"/>
          <a:ext cx="12172077" cy="290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382753-A8FF-CF17-FAD4-743809688763}"/>
              </a:ext>
            </a:extLst>
          </p:cNvPr>
          <p:cNvSpPr/>
          <p:nvPr/>
        </p:nvSpPr>
        <p:spPr>
          <a:xfrm>
            <a:off x="645409" y="4700533"/>
            <a:ext cx="10849901" cy="6925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1400" dirty="0">
                <a:solidFill>
                  <a:srgbClr val="F8F8F8"/>
                </a:solidFill>
              </a:rPr>
              <a:t>Na finalnom testu je neophodno ostvariti 51 poen, na taj rezultat se dodaju eventualni poeni sa nastave.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2C18F9-2938-8A84-B22D-57F60F6F3CA7}"/>
              </a:ext>
            </a:extLst>
          </p:cNvPr>
          <p:cNvSpPr/>
          <p:nvPr/>
        </p:nvSpPr>
        <p:spPr>
          <a:xfrm>
            <a:off x="645410" y="5458355"/>
            <a:ext cx="10849902" cy="6925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dirty="0">
                <a:solidFill>
                  <a:srgbClr val="F8F8F8"/>
                </a:solidFill>
              </a:rPr>
              <a:t>Ukupno je moguće ostvariti 100 /106/ poena, za najvišu </a:t>
            </a:r>
            <a:r>
              <a:rPr lang="sr-Latn-ME" sz="1400" dirty="0" err="1">
                <a:solidFill>
                  <a:srgbClr val="F8F8F8"/>
                </a:solidFill>
              </a:rPr>
              <a:t>ocenu</a:t>
            </a:r>
            <a:r>
              <a:rPr lang="sr-Latn-ME" sz="1400" dirty="0">
                <a:solidFill>
                  <a:srgbClr val="F8F8F8"/>
                </a:solidFill>
              </a:rPr>
              <a:t> je potreban 91 poen, a skala naniže ide za po 10 poena.</a:t>
            </a:r>
            <a:endParaRPr lang="en-US" sz="1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2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TIM KOJI IZVODI NASTAVU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CE2B83-844F-BA0B-E5E1-5099FD76714F}"/>
              </a:ext>
            </a:extLst>
          </p:cNvPr>
          <p:cNvSpPr txBox="1"/>
          <p:nvPr/>
        </p:nvSpPr>
        <p:spPr>
          <a:xfrm>
            <a:off x="3440864" y="2135611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Ondrej Jaško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4FAAB2-7F34-3EE5-1048-543AAB70DE8C}"/>
              </a:ext>
            </a:extLst>
          </p:cNvPr>
          <p:cNvSpPr txBox="1"/>
          <p:nvPr/>
        </p:nvSpPr>
        <p:spPr>
          <a:xfrm>
            <a:off x="6495181" y="2135611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Ivan Todorović</a:t>
            </a:r>
            <a:endParaRPr lang="en-US" sz="16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3D5C0B6-E6B4-8CF6-D6CB-3AF7DD83E788}"/>
              </a:ext>
            </a:extLst>
          </p:cNvPr>
          <p:cNvSpPr/>
          <p:nvPr/>
        </p:nvSpPr>
        <p:spPr>
          <a:xfrm>
            <a:off x="3690630" y="2572390"/>
            <a:ext cx="1713220" cy="171322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057DCA-7721-8DEE-5EB8-9974B4D96D60}"/>
              </a:ext>
            </a:extLst>
          </p:cNvPr>
          <p:cNvSpPr/>
          <p:nvPr/>
        </p:nvSpPr>
        <p:spPr>
          <a:xfrm>
            <a:off x="6866870" y="2572390"/>
            <a:ext cx="1713220" cy="171322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ON Paleta boja">
    <a:dk1>
      <a:srgbClr val="1C1C1C"/>
    </a:dk1>
    <a:lt1>
      <a:srgbClr val="F8F8F8"/>
    </a:lt1>
    <a:dk2>
      <a:srgbClr val="1C1C1C"/>
    </a:dk2>
    <a:lt2>
      <a:srgbClr val="F8F8F8"/>
    </a:lt2>
    <a:accent1>
      <a:srgbClr val="F3716D"/>
    </a:accent1>
    <a:accent2>
      <a:srgbClr val="004A7C"/>
    </a:accent2>
    <a:accent3>
      <a:srgbClr val="FFBD36"/>
    </a:accent3>
    <a:accent4>
      <a:srgbClr val="11C098"/>
    </a:accent4>
    <a:accent5>
      <a:srgbClr val="C63D96"/>
    </a:accent5>
    <a:accent6>
      <a:srgbClr val="8781BD"/>
    </a:accent6>
    <a:hlink>
      <a:srgbClr val="C63D96"/>
    </a:hlink>
    <a:folHlink>
      <a:srgbClr val="004A7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325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 Medium</vt:lpstr>
      <vt:lpstr>Montserrat SemiBold</vt:lpstr>
      <vt:lpstr>Wingdings</vt:lpstr>
      <vt:lpstr>Office Theme</vt:lpstr>
      <vt:lpstr>Organizacija i menadžment u javnom sektoru</vt:lpstr>
      <vt:lpstr>CILJ I ISHOD PREDMETA</vt:lpstr>
      <vt:lpstr>STRUKTURA I SADRŽAJ PREDMETA</vt:lpstr>
      <vt:lpstr>NASTAVA 3 DANA I/ILI MENTORSKI RAD</vt:lpstr>
      <vt:lpstr>NAČIN POLAGANJA ISPITA</vt:lpstr>
      <vt:lpstr>TIM KOJI IZVODI NASTAVU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Jovan M. Krivokapić</cp:lastModifiedBy>
  <cp:revision>67</cp:revision>
  <cp:lastPrinted>2023-11-22T15:47:37Z</cp:lastPrinted>
  <dcterms:created xsi:type="dcterms:W3CDTF">2022-10-16T13:21:43Z</dcterms:created>
  <dcterms:modified xsi:type="dcterms:W3CDTF">2023-11-22T17:53:51Z</dcterms:modified>
</cp:coreProperties>
</file>