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317" r:id="rId3"/>
    <p:sldId id="319" r:id="rId4"/>
    <p:sldId id="320" r:id="rId5"/>
    <p:sldId id="32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B08C"/>
    <a:srgbClr val="756BB0"/>
    <a:srgbClr val="FDAE3C"/>
    <a:srgbClr val="053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A2878-07B0-4448-8C38-9D9605186E7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14A48-12F3-4733-818C-7590CE571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9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7B9C-5D40-4A13-849B-139E70884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AB698-2B31-41F6-AB9F-4B719E11C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CF9AF-74FC-4748-A0C0-13FE917F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B838D5-E52D-BD4A-AC1B-867A11C92F42}" type="datetime1"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B7C9F-B1FB-48B1-8315-3A61E3B89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50795-0E80-48DE-9B68-1B525432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1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DFE24-61F9-4D9E-817D-AF4CE99FB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D6793-36ED-4A80-8A9C-E1B10FE53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ABB5D-A646-4B88-81E4-3635F5B8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737F73-A402-0045-A275-38C2D7AAC5EB}" type="datetime1"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5EC40-EDE0-47CF-B2C7-C0281928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430D9-D7FC-4E14-A00B-5BD35679D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A7231-2C4D-4F3F-AB90-6A929C3BB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566B2-652A-414B-A770-F803B7A83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16C81-1FB2-4BB0-82DE-CB2D6369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AC3527-8FF2-6A4C-896D-593A707F44BB}" type="datetime1"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DEFD9-E2D4-43BE-B59D-5439DC68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33B8-7713-4965-A14F-4CF077AB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1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40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30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3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47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50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8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15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20751-F7EB-43BF-B516-1562B741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687C6-E837-4526-9A4C-60FEC15EE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CF039-555D-4776-9E90-FEE4DF54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2C743F-B4E8-9E44-8A38-6BD5A0F07906}" type="datetime1"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251FD-8761-4DCF-B1C3-29A23681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0EFC3-796B-4E33-B66C-20E261BC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46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70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6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6624-BA36-EE44-A11C-4F5BED10B3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2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7944-1C53-4F5B-8CD7-F1D32BEE1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28A6B-4E06-4B08-8976-25BC92E43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AAB6B-EBC2-49B9-8075-475D8274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107602-80A7-424E-A476-1C8F38FEC593}" type="datetime1"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2C943-E2AE-4C89-AAB5-B846D1E3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CD6A1-E774-4818-B364-722CF1EC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FB74-A8C2-4ADE-9A06-B6CDDA4D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1BE2-BAAD-45DA-9DF5-66D426A90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86A9E-5AC0-4160-9D8C-705EBB382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AD863-3312-4E1A-8962-A784AAA1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880AF5-E128-E64B-8426-AFD831BB5CDD}" type="datetime1"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4524E-A7C3-463F-AD9B-79D66287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A7F52-647A-4B4D-B84B-DB7FE957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4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3376-3C17-4EF9-8E71-D886ACCB6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D0139-7A0A-4E47-81CF-CCFD569B2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23C11-55C5-498B-9A4F-59CC3A6FF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CC410-BC4F-44DC-AAF1-4063F5973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E32B-7CD0-4D2F-ADFA-F678DD040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781CF-A451-4D6B-8FC3-6736225D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C96E4-20BB-9249-AF0C-E85B9CEAD0A3}" type="datetime1"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A9D738-424F-488E-929F-C89B9CA2B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D52530-AE4D-4134-9C63-FBD27DBE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2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C3FDF-3581-4589-9721-C667879B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AAEB6-E399-40EF-81B0-BB3131A2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935D46-E90F-F74C-A799-C1E715B01BB2}" type="datetime1"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B62D1-A87F-42BB-9461-18573271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46061-FE88-4CCF-9F16-32639E46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5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ACD00-9FF6-4844-A6D3-36F33D89A7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AB706-4636-974C-B952-A467562F8366}" type="datetime1"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E62232-91A2-4ABF-A6C5-B6E93BE6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3BB8B-C7B8-441F-8DE9-2E23F43C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6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2294-AE7F-4F48-A75C-D99A04B0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381A0-E225-45DD-B417-85F5111B6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85CB6-C0E8-41B5-B88F-54F5386A8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3E8A1-32B3-4CCB-9D6E-A613D935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46238E-6E55-464A-99EF-E8DB28A9F926}" type="datetime1"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49B94-754A-4B22-8207-D88A44F99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8C454-2D03-4F53-8E87-8D1B64A0A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03BE-880F-4C22-BD11-E7E86468A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54F4A8-AAC4-40F4-A3D8-8935BEFB1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70D74-58B7-40DE-A9AB-782ED5908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FFADB-5420-4CED-9CDE-C944C2D5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A38737-60D6-5E4C-87B2-A586C92F0D9A}" type="datetime1"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1868E-F326-4F53-829A-D0747145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204BE-DF91-42E6-A1ED-6BBE2C92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3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ABBE35-874F-4C11-8789-21892CDF5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46405"/>
            <a:ext cx="972312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D6004-94A7-451C-92E7-4E42FF336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825625"/>
            <a:ext cx="11287760" cy="402653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7665A-E53C-4DB4-A493-046530B59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142990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800" b="1" i="0">
                <a:solidFill>
                  <a:srgbClr val="50B8A4"/>
                </a:solidFill>
                <a:latin typeface="Arial"/>
                <a:cs typeface="Arial"/>
              </a:defRPr>
            </a:lvl1pPr>
          </a:lstStyle>
          <a:p>
            <a:fld id="{B452F642-3AC7-4FE4-A9C5-F9FD62EE35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4026C4-DB18-40CC-9905-D74BEA3C178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355" y="336302"/>
            <a:ext cx="1421031" cy="64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7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1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53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5234-B33E-4547-AB97-C7BB9E4132BC}" type="datetimeFigureOut"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6624-BA36-EE44-A11C-4F5BED10B30B}" type="slidenum"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59" y="279224"/>
            <a:ext cx="1749239" cy="79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4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705" y="1982450"/>
            <a:ext cx="11146418" cy="1785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4000" b="1" dirty="0">
                <a:solidFill>
                  <a:srgbClr val="FDAE3C"/>
                </a:solidFill>
                <a:latin typeface="Arial"/>
                <a:cs typeface="Arial"/>
              </a:rPr>
              <a:t>Назив завршног рада: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4000" b="1" dirty="0">
                <a:solidFill>
                  <a:srgbClr val="FDAE3C"/>
                </a:solidFill>
                <a:latin typeface="Arial"/>
                <a:cs typeface="Arial"/>
              </a:rPr>
              <a:t>Студент уписује назив одобрене теме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DAE3C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394" y="4760926"/>
            <a:ext cx="4135145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Студент: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Име и презиме студента 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2000</a:t>
            </a: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/3210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ACA119-DBE4-4CEC-8D74-EF46B9D53524}"/>
              </a:ext>
            </a:extLst>
          </p:cNvPr>
          <p:cNvSpPr/>
          <p:nvPr/>
        </p:nvSpPr>
        <p:spPr>
          <a:xfrm>
            <a:off x="4614999" y="4760926"/>
            <a:ext cx="4135145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Ментор: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Проф. </a:t>
            </a: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или Доц. </a:t>
            </a:r>
            <a:r>
              <a:rPr kumimoji="0" 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др </a:t>
            </a: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име и презиме ментора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E5A5B8-77C6-4B26-81C8-CF88C85F18FF}"/>
              </a:ext>
            </a:extLst>
          </p:cNvPr>
          <p:cNvSpPr/>
          <p:nvPr/>
        </p:nvSpPr>
        <p:spPr>
          <a:xfrm>
            <a:off x="543869" y="6097849"/>
            <a:ext cx="258123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1" i="0" u="none" strike="noStrike" kern="1200" cap="none" spc="0" normalizeH="0" baseline="0" noProof="0" dirty="0">
                <a:ln>
                  <a:noFill/>
                </a:ln>
                <a:solidFill>
                  <a:srgbClr val="28B08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Београд, 2021.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8B08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78742" y="4778340"/>
            <a:ext cx="0" cy="8908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60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05DD7-83DC-4CFC-9958-5D800698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46405"/>
            <a:ext cx="9723120" cy="880415"/>
          </a:xfrm>
        </p:spPr>
        <p:txBody>
          <a:bodyPr/>
          <a:lstStyle/>
          <a:p>
            <a:r>
              <a:rPr lang="x-none" sz="3200" dirty="0">
                <a:solidFill>
                  <a:srgbClr val="053869"/>
                </a:solidFill>
              </a:rPr>
              <a:t>Наслов слајда</a:t>
            </a:r>
            <a:endParaRPr lang="en-US" dirty="0">
              <a:solidFill>
                <a:srgbClr val="05386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3391-9622-4C59-A9F2-873E66B39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44675"/>
            <a:ext cx="11219749" cy="4026535"/>
          </a:xfrm>
        </p:spPr>
        <p:txBody>
          <a:bodyPr/>
          <a:lstStyle/>
          <a:p>
            <a:pPr marL="0" indent="0">
              <a:buNone/>
            </a:pPr>
            <a:r>
              <a:rPr lang="x-none" sz="2000" dirty="0"/>
              <a:t>Уписати текст</a:t>
            </a:r>
          </a:p>
          <a:p>
            <a:endParaRPr lang="x-none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C4A2F-9CB9-412F-81F6-C5FC6B936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11801" y="1336297"/>
            <a:ext cx="11221711" cy="0"/>
          </a:xfrm>
          <a:prstGeom prst="line">
            <a:avLst/>
          </a:prstGeom>
          <a:ln>
            <a:solidFill>
              <a:srgbClr val="05386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16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5" y="1851487"/>
            <a:ext cx="5246840" cy="44942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D05DD7-83DC-4CFC-9958-5D800698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200" dirty="0">
                <a:solidFill>
                  <a:srgbClr val="053869"/>
                </a:solidFill>
              </a:rPr>
              <a:t>Наслов слајда</a:t>
            </a:r>
            <a:endParaRPr lang="en-US" dirty="0">
              <a:solidFill>
                <a:srgbClr val="053869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C4A2F-9CB9-412F-81F6-C5FC6B936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F642-3AC7-4FE4-A9C5-F9FD62EE35FB}" type="slidenum">
              <a:rPr lang="en-US" smtClean="0"/>
              <a:t>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11801" y="1336297"/>
            <a:ext cx="11221711" cy="0"/>
          </a:xfrm>
          <a:prstGeom prst="line">
            <a:avLst/>
          </a:prstGeom>
          <a:ln>
            <a:solidFill>
              <a:srgbClr val="05386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5041C2E-B5E9-4291-B1FB-2BD487DB7186}"/>
              </a:ext>
            </a:extLst>
          </p:cNvPr>
          <p:cNvSpPr txBox="1">
            <a:spLocks/>
          </p:cNvSpPr>
          <p:nvPr/>
        </p:nvSpPr>
        <p:spPr>
          <a:xfrm>
            <a:off x="6046834" y="1836448"/>
            <a:ext cx="5667722" cy="3926681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x-none" sz="2000" dirty="0"/>
              <a:t>Унети текст који објашњава слику</a:t>
            </a:r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F2E791-8F33-49EC-907A-A5A9F9441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3080" y="5841439"/>
            <a:ext cx="1739683" cy="343924"/>
          </a:xfrm>
        </p:spPr>
        <p:txBody>
          <a:bodyPr/>
          <a:lstStyle/>
          <a:p>
            <a:pPr marL="0" indent="0" algn="ctr">
              <a:buNone/>
            </a:pPr>
            <a:r>
              <a:rPr lang="x-none" sz="2000" dirty="0">
                <a:solidFill>
                  <a:schemeClr val="bg1"/>
                </a:solidFill>
              </a:rPr>
              <a:t>Унети слику</a:t>
            </a:r>
          </a:p>
        </p:txBody>
      </p:sp>
    </p:spTree>
    <p:extLst>
      <p:ext uri="{BB962C8B-B14F-4D97-AF65-F5344CB8AC3E}">
        <p14:creationId xmlns:p14="http://schemas.microsoft.com/office/powerpoint/2010/main" val="132786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705" y="1982450"/>
            <a:ext cx="11146418" cy="1785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4000" b="1" dirty="0">
                <a:solidFill>
                  <a:srgbClr val="FDAE3C"/>
                </a:solidFill>
                <a:latin typeface="Arial"/>
                <a:cs typeface="Arial"/>
              </a:rPr>
              <a:t>Назив завршног рада: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4000" b="1" dirty="0">
                <a:solidFill>
                  <a:srgbClr val="FDAE3C"/>
                </a:solidFill>
                <a:latin typeface="Arial"/>
                <a:cs typeface="Arial"/>
              </a:rPr>
              <a:t>Студент уписује назив одобрене теме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DAE3C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394" y="4760926"/>
            <a:ext cx="4135145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Студент: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Име и презиме студента 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2000</a:t>
            </a: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/3210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ACA119-DBE4-4CEC-8D74-EF46B9D53524}"/>
              </a:ext>
            </a:extLst>
          </p:cNvPr>
          <p:cNvSpPr/>
          <p:nvPr/>
        </p:nvSpPr>
        <p:spPr>
          <a:xfrm>
            <a:off x="4614999" y="4760926"/>
            <a:ext cx="4135145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Ментор: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Проф. </a:t>
            </a: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или Доц. </a:t>
            </a:r>
            <a:r>
              <a:rPr kumimoji="0" 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др </a:t>
            </a:r>
            <a:r>
              <a:rPr lang="x-none" sz="2000" b="1" dirty="0">
                <a:solidFill>
                  <a:schemeClr val="bg1"/>
                </a:solidFill>
                <a:latin typeface="Arial"/>
                <a:cs typeface="Arial"/>
              </a:rPr>
              <a:t>име и презиме ментора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E5A5B8-77C6-4B26-81C8-CF88C85F18FF}"/>
              </a:ext>
            </a:extLst>
          </p:cNvPr>
          <p:cNvSpPr/>
          <p:nvPr/>
        </p:nvSpPr>
        <p:spPr>
          <a:xfrm>
            <a:off x="543869" y="6097849"/>
            <a:ext cx="258123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1" i="0" u="none" strike="noStrike" kern="1200" cap="none" spc="0" normalizeH="0" baseline="0" noProof="0" dirty="0">
                <a:ln>
                  <a:noFill/>
                </a:ln>
                <a:solidFill>
                  <a:srgbClr val="28B08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Београд, 2021.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28B08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78742" y="4778340"/>
            <a:ext cx="0" cy="8908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6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81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Custom Design</vt:lpstr>
      <vt:lpstr>PowerPoint Presentation</vt:lpstr>
      <vt:lpstr>Наслов слајда</vt:lpstr>
      <vt:lpstr>Наслов слајда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Ž. Damnjanović</dc:creator>
  <cp:lastModifiedBy>Vesna Ž. Damnjanović</cp:lastModifiedBy>
  <cp:revision>36</cp:revision>
  <dcterms:created xsi:type="dcterms:W3CDTF">2021-04-28T07:18:52Z</dcterms:created>
  <dcterms:modified xsi:type="dcterms:W3CDTF">2021-05-18T02:45:03Z</dcterms:modified>
</cp:coreProperties>
</file>