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6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2BB3E-22CC-41F2-A1D4-4EF3646E29E3}" v="3" dt="2023-11-21T16:09:51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7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7669AF7-7BEB-44E4-9852-375E34362B5B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9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5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3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11/21/2023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van.filipovic@fon.bg.ac.r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lena.ruso@fon.bg.ac.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904273"/>
            <a:ext cx="6253317" cy="3686015"/>
          </a:xfrm>
        </p:spPr>
        <p:txBody>
          <a:bodyPr>
            <a:noAutofit/>
          </a:bodyPr>
          <a:lstStyle/>
          <a:p>
            <a:r>
              <a:rPr lang="sr-Cyrl-RS" sz="5400" dirty="0"/>
              <a:t>Менаџмент квалите</a:t>
            </a:r>
            <a:r>
              <a:rPr lang="sr-Latn-RS" sz="5400" dirty="0"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sr-Cyrl-RS" sz="5400" dirty="0"/>
              <a:t> у јавном сектору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Проф. др Јован Филиповић</a:t>
            </a:r>
          </a:p>
          <a:p>
            <a:r>
              <a:rPr lang="sr-Cyrl-R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Доц. др Јелена Русо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32" y="548640"/>
            <a:ext cx="10058400" cy="3892168"/>
          </a:xfrm>
        </p:spPr>
        <p:txBody>
          <a:bodyPr anchor="ctr">
            <a:normAutofit fontScale="90000"/>
          </a:bodyPr>
          <a:lstStyle/>
          <a:p>
            <a:r>
              <a:rPr lang="sr-Cyrl-R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 предмета</a:t>
            </a:r>
            <a:r>
              <a:rPr lang="sr-Cyrl-RS" sz="4800" i="1" dirty="0">
                <a:solidFill>
                  <a:schemeClr val="tx1"/>
                </a:solidFill>
              </a:rPr>
              <a:t>: </a:t>
            </a:r>
            <a:br>
              <a:rPr lang="sr-Cyrl-RS" sz="4800" i="1" dirty="0">
                <a:solidFill>
                  <a:schemeClr val="tx1"/>
                </a:solidFill>
              </a:rPr>
            </a:br>
            <a:br>
              <a:rPr lang="sr-Cyrl-RS" sz="4800" i="1" dirty="0">
                <a:solidFill>
                  <a:srgbClr val="FFFFFF"/>
                </a:solidFill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</a:t>
            </a:r>
            <a:br>
              <a:rPr lang="ru-RU" dirty="0"/>
            </a:b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-73152"/>
            <a:ext cx="10058400" cy="1609344"/>
          </a:xfrm>
        </p:spPr>
        <p:txBody>
          <a:bodyPr>
            <a:normAutofit/>
          </a:bodyPr>
          <a:lstStyle/>
          <a:p>
            <a:r>
              <a:rPr lang="sr-Cyrl-RS" sz="4400" dirty="0"/>
              <a:t>Садржај предмета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234440"/>
            <a:ext cx="10780776" cy="553345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Развој концепата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квалитета и 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ефиниције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Од контроле квалитета до менаџмента тоталног квалитета (TQM)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Потреба за концептом интегрисаног менаџмента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јавном сектору/управи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Менаџмент квалитета (корисничка оријентација, преглед процеса, тимски рад,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 на основу чињеница, стално побољшавање итд. 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Фазе развоја QM-а и PDCA циклуса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Корисник: Усмеравање развоја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 сектора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интересне и заинтересоване стране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Стално побољшавање и улога технологије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Квалитет као алат за стратегију јавног сектора/управе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за оцену квалитета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 сектора/управе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Стандарди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9001 – Систем менаџмента квалитета - Захтеви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18091 -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  <a:endParaRPr lang="sr-Cyrl-R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57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17582 - 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осебни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9001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Benchmarking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BSC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Scorecard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 EFQM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Foundation for Quality Management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 CAF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Assessment Framework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Самопроцењивање као средство учења организације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1" y="3333654"/>
            <a:ext cx="3417192" cy="85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SO 9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85" y="260"/>
            <a:ext cx="1732789" cy="12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8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полаже испит?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b="1" dirty="0"/>
              <a:t>СЕМИНАРСКИ РАД – 45% (25% израда, 20% одбрана)</a:t>
            </a:r>
          </a:p>
          <a:p>
            <a:r>
              <a:rPr lang="sr-Cyrl-RS" sz="2800" b="1" dirty="0"/>
              <a:t>ПИСМЕНИ ИСПИТ - 55%</a:t>
            </a:r>
          </a:p>
          <a:p>
            <a:endParaRPr lang="sr-Cyrl-RS" dirty="0"/>
          </a:p>
          <a:p>
            <a:r>
              <a:rPr lang="sr-Cyrl-RS" sz="2800" b="1" dirty="0">
                <a:latin typeface="+mj-lt"/>
              </a:rPr>
              <a:t>ОДАКЛЕ СЕ СПРЕМА ИСПИТ?</a:t>
            </a:r>
          </a:p>
          <a:p>
            <a:endParaRPr lang="sr-Cyrl-RS" sz="1200" b="1" dirty="0">
              <a:latin typeface="+mj-lt"/>
            </a:endParaRPr>
          </a:p>
          <a:p>
            <a:r>
              <a:rPr lang="sr-Cyrl-RS" dirty="0">
                <a:latin typeface="+mj-lt"/>
              </a:rPr>
              <a:t>Књиге </a:t>
            </a:r>
            <a:r>
              <a:rPr lang="sr-Cyrl-C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“ОСНОВЕ КВАЛИТЕТА” (или “СИСТЕМ МЕНАЏМЕНТА КВАЛИТЕТА”)</a:t>
            </a:r>
          </a:p>
          <a:p>
            <a:r>
              <a:rPr lang="sr-Cyrl-C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Материјали са часа у електронској форми</a:t>
            </a:r>
            <a:endParaRPr lang="en-US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56616"/>
            <a:ext cx="10058400" cy="1609344"/>
          </a:xfrm>
        </p:spPr>
        <p:txBody>
          <a:bodyPr>
            <a:noAutofit/>
          </a:bodyPr>
          <a:lstStyle/>
          <a:p>
            <a:r>
              <a:rPr lang="sr-Cyrl-R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ТЕМА ЗА СЕМИНАРСКИ РАД</a:t>
            </a:r>
            <a:b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316736"/>
            <a:ext cx="10652760" cy="5312664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ПРИМЕНЕ СТАНДАРДА ИСО 18091:2019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ПРИМЕНЕ СТАНДАРДА ИСО 17582:2014 -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ПОСЕБНИ ЗАХТЕВИ ЗА ПРИМЕНУ ИСО 9001 ЗА ОРГАНИЗАЦИЈЕ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СВИМ НИВОИМА ВЛАСТИ</a:t>
            </a:r>
            <a:endParaRPr lang="sr-Cyrl-R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 ПРИМЕНЕ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r-Latn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ЈАВНМ СЕКТОРУ (ПОЛИЦИЈА, БОЛНИЦА, ПАРЛАМЕНТ, ШКОЛА, ОПШТИНА);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sr-Cyrl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ЈАВНО-КОМУНАЛНИМ ПРЕДУЗЕЋИМА;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r-Latn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ЈАВНОЈ УПРАВИ (МИНИСТАРСТВА И ОРГАНИ УПРАВЕ У ОКВИРУ МИНИСТАРСТВА)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СТАНДАРДИЗОВАНИХ МОДЕЛА ЗА СИСТЕМЕ МЕНАЏМЕНТА У ЈАВНОМ СЕКТОРУ/УПРАВИ;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ТРОШКОВИ КВАЛИТЕТА У ЈАВНОМ СЕКТОРУ/УПРАВИ;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МОДЕЛА ДРУШТВЕНЕ ОДГОВОРНОСТИ У ЈАВНОЈ УПРАВИ/СЕКТОРУ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 КВАЛИТЕТА У ЈАВНОЈ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EFQM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МОДЕЛА У ЈАВНОЈ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У ЈАВНОЈМ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SCORECARD</a:t>
            </a:r>
            <a:r>
              <a:rPr lang="sr-Cyrl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ЈАВНИМ ПРЕДУЗЕЋИМА.</a:t>
            </a:r>
          </a:p>
          <a:p>
            <a:pPr>
              <a:lnSpc>
                <a:spcPct val="120000"/>
              </a:lnSpc>
            </a:pPr>
            <a:r>
              <a:rPr lang="sr-Cyrl-R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</a:t>
            </a:r>
            <a:r>
              <a:rPr lang="sr-Cyrl-RS" sz="5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МПЛЕМЕНТ</a:t>
            </a:r>
            <a:r>
              <a:rPr lang="sr-Cyrl-R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АЦИЈЕ </a:t>
            </a:r>
            <a:r>
              <a:rPr lang="sr-Latn-R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PQASSO-</a:t>
            </a:r>
            <a:r>
              <a:rPr lang="sr-Cyrl-R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- </a:t>
            </a: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ПРАКТИЧНОГ СИСТЕМА ОБЕЗБЕЂЕЊА КВАЛИТЕТА ЗА МАЛЕ ОРГАНИЗАЦИЈЕ</a:t>
            </a:r>
            <a:r>
              <a:rPr lang="sr-Cyrl-R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ТРЕЋЕГ СЕКТОРА (</a:t>
            </a:r>
            <a:r>
              <a:rPr lang="ru-RU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добротворне организације, социјална предузећа, компаније од интереса заједнице и групе у заједници</a:t>
            </a:r>
            <a:r>
              <a:rPr lang="sr-Cyrl-R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r-Cyrl-R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sr-Cyrl-R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56" y="447934"/>
            <a:ext cx="7022592" cy="395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4453066"/>
            <a:ext cx="10058400" cy="1609344"/>
          </a:xfrm>
        </p:spPr>
        <p:txBody>
          <a:bodyPr/>
          <a:lstStyle/>
          <a:p>
            <a:pPr algn="ctr"/>
            <a:r>
              <a:rPr lang="sr-Cyrl-RS" dirty="0"/>
              <a:t>ХВАЛА НА ПАЖЊИ</a:t>
            </a:r>
            <a:r>
              <a:rPr lang="sr-Latn-R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2" y="5001706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3200" dirty="0"/>
          </a:p>
          <a:p>
            <a:pPr marL="0" indent="0" algn="ctr">
              <a:buNone/>
            </a:pPr>
            <a:endParaRPr lang="en-US" sz="100" dirty="0">
              <a:hlinkClick r:id="rId3"/>
            </a:endParaRPr>
          </a:p>
          <a:p>
            <a:pPr marL="0" indent="0" algn="ctr">
              <a:buNone/>
            </a:pPr>
            <a:r>
              <a:rPr lang="sr-Latn-RS" dirty="0">
                <a:hlinkClick r:id="rId3"/>
              </a:rPr>
              <a:t>jovan.filipovic@fon.bg.ac.rs</a:t>
            </a:r>
            <a:endParaRPr lang="sr-Latn-RS" dirty="0"/>
          </a:p>
          <a:p>
            <a:pPr marL="0" indent="0" algn="ctr">
              <a:buNone/>
            </a:pPr>
            <a:r>
              <a:rPr lang="sr-Latn-RS" dirty="0">
                <a:hlinkClick r:id="rId4"/>
              </a:rPr>
              <a:t>jelena.ruso@fon.bg.ac.rs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6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507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Cambria</vt:lpstr>
      <vt:lpstr>Rockwell</vt:lpstr>
      <vt:lpstr>Rockwell Condensed</vt:lpstr>
      <vt:lpstr>Times New Roman</vt:lpstr>
      <vt:lpstr>Wingdings</vt:lpstr>
      <vt:lpstr>Wood Type</vt:lpstr>
      <vt:lpstr>Менаџмент квалитеta у јавном сектору</vt:lpstr>
      <vt:lpstr>Циљ предмета:   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 </vt:lpstr>
      <vt:lpstr>Садржај предмета</vt:lpstr>
      <vt:lpstr>Како се полаже испит?</vt:lpstr>
      <vt:lpstr>ПРЕДЛОГ ТЕМА ЗА СЕМИНАРСКИ РАД  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2022-12-12T09:52:19Z</dcterms:created>
  <dcterms:modified xsi:type="dcterms:W3CDTF">2023-11-21T16:10:07Z</dcterms:modified>
</cp:coreProperties>
</file>