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45300" cy="91963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1D4B-96EE-4D6C-DD68-C0A379F4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944C9-219A-D67C-F452-DB8FC941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1540-8341-42EA-AD05-055C590FC1D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58B6-4C30-F04F-0E49-85740E27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08F5D-2E5F-F65A-186E-0F0B13B4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3688-C781-4792-93F1-334A00A1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7062D-9C7F-23A8-4C97-7815592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656DC-FADA-5192-CD2B-F61FD03EA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54D3-0276-4115-8959-BCAEFD6D6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1540-8341-42EA-AD05-055C590FC1D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6DD34-8A6C-A0AC-D57A-1326336A3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277B4-B5C8-3057-AC6A-816AEA5C7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33688-C781-4792-93F1-334A00A1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0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8F1908-1B97-AEEE-A473-CB9CEAAC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>
                <a:solidFill>
                  <a:srgbClr val="330099"/>
                </a:solidFill>
                <a:effectLst/>
                <a:latin typeface="Arial" charset="0"/>
              </a:rPr>
              <a:t>MAS </a:t>
            </a:r>
            <a:r>
              <a:rPr lang="sr-Latn-RS" sz="3000">
                <a:solidFill>
                  <a:srgbClr val="330099"/>
                </a:solidFill>
                <a:effectLst/>
                <a:latin typeface="Arial" charset="0"/>
              </a:rPr>
              <a:t>SP “</a:t>
            </a:r>
            <a:r>
              <a:rPr lang="en-US" sz="3000">
                <a:solidFill>
                  <a:srgbClr val="330099"/>
                </a:solidFill>
                <a:effectLst/>
                <a:latin typeface="Arial" charset="0"/>
              </a:rPr>
              <a:t>F</a:t>
            </a:r>
            <a:r>
              <a:rPr lang="en-US" sz="3200">
                <a:solidFill>
                  <a:srgbClr val="330099"/>
                </a:solidFill>
                <a:effectLst/>
                <a:latin typeface="Arial" charset="0"/>
              </a:rPr>
              <a:t>inansijsko inženjerstvo”</a:t>
            </a:r>
            <a:br>
              <a:rPr lang="en-US" sz="3400">
                <a:solidFill>
                  <a:srgbClr val="330099"/>
                </a:solidFill>
                <a:effectLst/>
                <a:latin typeface="Arial" charset="0"/>
              </a:rPr>
            </a:br>
            <a:br>
              <a:rPr lang="en-US" sz="3400">
                <a:solidFill>
                  <a:srgbClr val="330099"/>
                </a:solidFill>
                <a:effectLst/>
                <a:latin typeface="Arial" charset="0"/>
              </a:rPr>
            </a:br>
            <a:r>
              <a:rPr lang="sr-Latn-CS" sz="3400" b="1">
                <a:solidFill>
                  <a:srgbClr val="330099"/>
                </a:solidFill>
                <a:effectLst/>
                <a:latin typeface="Arial" charset="0"/>
              </a:rPr>
              <a:t>“UPRAVLJANJE KREDITNIM RIZIKOM”</a:t>
            </a:r>
            <a:br>
              <a:rPr lang="sr-Latn-CS" sz="3400" b="1">
                <a:solidFill>
                  <a:srgbClr val="330099"/>
                </a:solidFill>
                <a:effectLst/>
                <a:latin typeface="Arial" charset="0"/>
              </a:rPr>
            </a:br>
            <a:r>
              <a:rPr lang="sr-Latn-CS" sz="3400" b="1">
                <a:solidFill>
                  <a:srgbClr val="330099"/>
                </a:solidFill>
                <a:effectLst/>
                <a:latin typeface="Arial" charset="0"/>
              </a:rPr>
              <a:t> (izborne korpe 1 i 2)</a:t>
            </a:r>
            <a:endParaRPr lang="sr-Latn-CS" sz="3400" b="1" dirty="0">
              <a:solidFill>
                <a:srgbClr val="330099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9FAE0-3E52-43D4-890F-58D026C36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6670DA-8563-F339-CF7E-9B396C73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Savladavanjem predmeta studenti će biti u stanju da:</a:t>
            </a:r>
            <a:endParaRPr lang="en-GB" sz="2800" b="1" dirty="0">
              <a:solidFill>
                <a:srgbClr val="22368A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8AE0B-4791-C0E3-C1CA-2886D788F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C60D00-5C4B-4A15-7075-004AEE6F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Ishod</a:t>
            </a:r>
            <a:r>
              <a:rPr lang="en-U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 predmeta</a:t>
            </a:r>
            <a:endParaRPr lang="en-GB" sz="2800" b="1" dirty="0">
              <a:solidFill>
                <a:srgbClr val="22368A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3F0D5-FD8D-127C-77DE-7327EBE10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B2DC7B-2148-8E40-B292-87C5C916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Šta sa stečenim znanjem?</a:t>
            </a:r>
            <a:endParaRPr lang="en-GB" sz="2800" b="1">
              <a:solidFill>
                <a:srgbClr val="22368A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D2757-337F-CE5D-81DA-C3300A93A6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548CD9-FD03-C80C-0E1A-1F9F421F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Kratak  sadržaj predmeta</a:t>
            </a:r>
            <a:endParaRPr lang="en-GB" sz="2800" b="1" dirty="0">
              <a:solidFill>
                <a:srgbClr val="22368A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EDC31-D979-9944-1F9F-CA92810995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7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A88DA-99A6-7691-38B8-C41218C8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Nastavni</a:t>
            </a:r>
            <a:r>
              <a:rPr lang="sr-Latn-R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k</a:t>
            </a:r>
            <a:endParaRPr lang="en-GB" sz="2800" b="1" dirty="0">
              <a:solidFill>
                <a:srgbClr val="22368A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6A497-960A-67CA-87CA-7B19DA2D2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B5BDB-DCE8-2705-E0FC-99079CD5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Ispit se polaže kroz: </a:t>
            </a:r>
            <a:endParaRPr lang="en-GB" sz="2800" b="1" dirty="0">
              <a:solidFill>
                <a:srgbClr val="22368A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CA23E-2FF5-84EA-6B55-0D039C049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8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8FACC6-7B89-2707-8623-2AA66BDB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effectLst/>
                <a:latin typeface="Calibri" pitchFamily="34" charset="0"/>
                <a:cs typeface="Calibri" pitchFamily="34" charset="0"/>
              </a:rPr>
              <a:t>Literatura za pripremu ispita </a:t>
            </a:r>
            <a:endParaRPr lang="en-GB" sz="2800" b="1" dirty="0">
              <a:solidFill>
                <a:srgbClr val="22368A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48D5F-601E-78DD-1728-C36B5815C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MAS SP “Finansijsko inženjerstvo”  “UPRAVLJANJE KREDITNIM RIZIKOM”  (izborne korpe 1 i 2)</vt:lpstr>
      <vt:lpstr>Savladavanjem predmeta studenti će biti u stanju da:</vt:lpstr>
      <vt:lpstr>Ishod predmeta</vt:lpstr>
      <vt:lpstr>Šta sa stečenim znanjem?</vt:lpstr>
      <vt:lpstr>Kratak  sadržaj predmeta</vt:lpstr>
      <vt:lpstr>Nastavnik</vt:lpstr>
      <vt:lpstr>Ispit se polaže kroz: </vt:lpstr>
      <vt:lpstr>Literatura za pripremu ispita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SP “Finansijsko inženjerstvo”  “UPRAVLJANJE KREDITNIM RIZIKOM”  (izborne korpe 1 i 2)</dc:title>
  <dc:creator>Filip P. Kužet</dc:creator>
  <cp:lastModifiedBy>Filip P. Kužet</cp:lastModifiedBy>
  <cp:revision>1</cp:revision>
  <dcterms:created xsi:type="dcterms:W3CDTF">2023-11-20T09:05:04Z</dcterms:created>
  <dcterms:modified xsi:type="dcterms:W3CDTF">2023-11-20T09:05:04Z</dcterms:modified>
</cp:coreProperties>
</file>