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45300" cy="91963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D758-8D53-AE52-7958-4524C758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8B1D6-557F-4A77-6847-229AF6FC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DF17-A394-42BF-9609-0FB382410CF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8B03F-F4A0-A343-D20E-8C6E42E7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E979A-48DA-9933-2580-D8F8260D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B088-AC16-44CE-80D0-1AC82094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8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A34DD-D8DE-FB38-20C7-914561A2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0A934-EA84-7BE4-0BFF-A9DB3EAB1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9D662-8AB4-208A-CCD6-BE89255BD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DF17-A394-42BF-9609-0FB382410CF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3288-1410-45F6-160E-59687AC44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3F3A4-5AFE-EB94-E145-10A61BAB7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B088-AC16-44CE-80D0-1AC82094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6D6E95-8A45-5903-EF85-71A966D9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rgbClr val="330099"/>
                </a:solidFill>
                <a:latin typeface="Calibri" pitchFamily="34" charset="0"/>
                <a:cs typeface="Calibri" pitchFamily="34" charset="0"/>
              </a:rPr>
              <a:t>MAS SP “Finansijsko inženjerstvo”</a:t>
            </a:r>
            <a:br>
              <a:rPr lang="en-US" sz="3200">
                <a:solidFill>
                  <a:srgbClr val="330099"/>
                </a:solidFill>
                <a:latin typeface="Calibri" pitchFamily="34" charset="0"/>
                <a:cs typeface="Calibri" pitchFamily="34" charset="0"/>
              </a:rPr>
            </a:br>
            <a:br>
              <a:rPr lang="sr-Latn-CS" sz="3200">
                <a:solidFill>
                  <a:srgbClr val="330099"/>
                </a:solidFill>
                <a:latin typeface="Calibri" pitchFamily="34" charset="0"/>
                <a:cs typeface="Calibri" pitchFamily="34" charset="0"/>
              </a:rPr>
            </a:br>
            <a:br>
              <a:rPr lang="sr-Latn-CS" sz="3200">
                <a:solidFill>
                  <a:srgbClr val="330099"/>
                </a:solidFill>
                <a:latin typeface="Calibri" pitchFamily="34" charset="0"/>
                <a:cs typeface="Calibri" pitchFamily="34" charset="0"/>
              </a:rPr>
            </a:br>
            <a:r>
              <a:rPr lang="sr-Latn-CS" sz="3200" b="1">
                <a:solidFill>
                  <a:srgbClr val="330099"/>
                </a:solidFill>
                <a:latin typeface="Calibri" pitchFamily="34" charset="0"/>
                <a:cs typeface="Calibri" pitchFamily="34" charset="0"/>
              </a:rPr>
              <a:t>“INSTRUMENTI UPRAVLJANJA FINANSIJSKIM RIZIKOM”</a:t>
            </a:r>
            <a:br>
              <a:rPr lang="sr-Latn-CS" sz="3200" b="1">
                <a:solidFill>
                  <a:srgbClr val="330099"/>
                </a:solidFill>
                <a:latin typeface="Calibri" pitchFamily="34" charset="0"/>
                <a:cs typeface="Calibri" pitchFamily="34" charset="0"/>
              </a:rPr>
            </a:br>
            <a:r>
              <a:rPr lang="sr-Latn-CS" sz="3200" b="1">
                <a:solidFill>
                  <a:srgbClr val="330099"/>
                </a:solidFill>
                <a:latin typeface="Calibri" pitchFamily="34" charset="0"/>
                <a:cs typeface="Calibri" pitchFamily="34" charset="0"/>
              </a:rPr>
              <a:t> (izborne korpe 1 i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8D42A-F36A-3774-A612-0194D0F0CE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F85C9B-50B9-89CB-A65E-6D875065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latin typeface="Calibri" pitchFamily="34" charset="0"/>
                <a:cs typeface="Calibri" pitchFamily="34" charset="0"/>
              </a:rPr>
              <a:t>Cilj predmeta</a:t>
            </a:r>
            <a:endParaRPr lang="en-GB" sz="2800" b="1">
              <a:solidFill>
                <a:srgbClr val="22368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0BC1F-88DB-AFF9-708D-EE88304DA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6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D32B31-3B8D-E3DC-0274-E7A436FC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latin typeface="Calibri" pitchFamily="34" charset="0"/>
                <a:cs typeface="Calibri" pitchFamily="34" charset="0"/>
              </a:rPr>
              <a:t>Savladavanjem predmeta studenti će biti u stanju da:</a:t>
            </a:r>
            <a:endParaRPr lang="en-GB" sz="2800" b="1">
              <a:solidFill>
                <a:srgbClr val="22368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B0021-9545-00B4-88C2-AA66B0F5C4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9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F3F573-08BA-DBDA-366D-B7365117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latin typeface="Calibri" pitchFamily="34" charset="0"/>
                <a:cs typeface="Calibri" pitchFamily="34" charset="0"/>
              </a:rPr>
              <a:t>Šta sa stečenim znanjem?</a:t>
            </a:r>
            <a:endParaRPr lang="en-GB" sz="2800" b="1">
              <a:solidFill>
                <a:srgbClr val="22368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6657F-DC42-8445-D427-75D36C55D2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C4274D-AE7C-E2DC-E077-B64F9A65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latin typeface="Calibri" pitchFamily="34" charset="0"/>
                <a:cs typeface="Calibri" pitchFamily="34" charset="0"/>
              </a:rPr>
              <a:t>Kratak  sadržaj predmeta</a:t>
            </a:r>
            <a:endParaRPr lang="en-GB" sz="2800" b="1">
              <a:solidFill>
                <a:srgbClr val="22368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E5D05-5501-66B1-BCCA-9011AB5F46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6F1815-9F24-82D4-8365-C8375868B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latin typeface="Calibri" pitchFamily="34" charset="0"/>
                <a:cs typeface="Calibri" pitchFamily="34" charset="0"/>
              </a:rPr>
              <a:t>Nastavnici</a:t>
            </a:r>
            <a:endParaRPr lang="en-GB" sz="2800" b="1">
              <a:solidFill>
                <a:srgbClr val="22368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6582E-123C-15F4-5FB0-422174F90E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8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37996C-E5AC-9D05-78D8-121F9EFE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latin typeface="Calibri" pitchFamily="34" charset="0"/>
                <a:cs typeface="Calibri" pitchFamily="34" charset="0"/>
              </a:rPr>
              <a:t>Ispit se polaže kroz: </a:t>
            </a:r>
            <a:endParaRPr lang="en-GB" sz="2800" b="1">
              <a:solidFill>
                <a:srgbClr val="22368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68E3C-0707-A172-7CC2-9E11667922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7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C8606A-A9E9-DA0D-8329-FCF10B88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latin typeface="Calibri" pitchFamily="34" charset="0"/>
                <a:cs typeface="Calibri" pitchFamily="34" charset="0"/>
              </a:rPr>
              <a:t>Literatura za pripremu ispita </a:t>
            </a:r>
            <a:endParaRPr lang="en-GB" sz="2800" b="1">
              <a:solidFill>
                <a:srgbClr val="22368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BFDCE-D4BE-EE4C-8628-366F1DD7F1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7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MAS SP “Finansijsko inženjerstvo”   “INSTRUMENTI UPRAVLJANJA FINANSIJSKIM RIZIKOM”  (izborne korpe 1 i 2)</vt:lpstr>
      <vt:lpstr>Cilj predmeta</vt:lpstr>
      <vt:lpstr>Savladavanjem predmeta studenti će biti u stanju da:</vt:lpstr>
      <vt:lpstr>Šta sa stečenim znanjem?</vt:lpstr>
      <vt:lpstr>Kratak  sadržaj predmeta</vt:lpstr>
      <vt:lpstr>Nastavnici</vt:lpstr>
      <vt:lpstr>Ispit se polaže kroz: </vt:lpstr>
      <vt:lpstr>Literatura za pripremu ispita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SP “Finansijsko inženjerstvo”   “INSTRUMENTI UPRAVLJANJA FINANSIJSKIM RIZIKOM”  (izborne korpe 1 i 2)</dc:title>
  <dc:creator>Filip P. Kužet</dc:creator>
  <cp:lastModifiedBy>Filip P. Kužet</cp:lastModifiedBy>
  <cp:revision>1</cp:revision>
  <dcterms:created xsi:type="dcterms:W3CDTF">2023-11-20T08:52:39Z</dcterms:created>
  <dcterms:modified xsi:type="dcterms:W3CDTF">2023-11-20T08:52:39Z</dcterms:modified>
</cp:coreProperties>
</file>