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15"/>
  </p:notesMasterIdLst>
  <p:sldIdLst>
    <p:sldId id="256" r:id="rId2"/>
    <p:sldId id="295" r:id="rId3"/>
    <p:sldId id="257" r:id="rId4"/>
    <p:sldId id="315" r:id="rId5"/>
    <p:sldId id="261" r:id="rId6"/>
    <p:sldId id="316" r:id="rId7"/>
    <p:sldId id="282" r:id="rId8"/>
    <p:sldId id="283" r:id="rId9"/>
    <p:sldId id="284" r:id="rId10"/>
    <p:sldId id="264" r:id="rId11"/>
    <p:sldId id="260" r:id="rId12"/>
    <p:sldId id="262" r:id="rId13"/>
    <p:sldId id="263"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C4D"/>
    <a:srgbClr val="C9B962"/>
    <a:srgbClr val="AA3B1F"/>
    <a:srgbClr val="FF7058"/>
    <a:srgbClr val="D9D2E9"/>
    <a:srgbClr val="FFB100"/>
    <a:srgbClr val="001F57"/>
    <a:srgbClr val="A7DCFF"/>
    <a:srgbClr val="FAF8E2"/>
    <a:srgbClr val="588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BDA83-511F-45C8-8183-C821F27085CF}" v="159" dt="2022-11-08T22:49:30.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jana Obradovic" userId="b3bd529caab07343" providerId="LiveId" clId="{911BDA83-511F-45C8-8183-C821F27085CF}"/>
    <pc:docChg chg="undo redo custSel modSld">
      <pc:chgData name="Tijana Obradovic" userId="b3bd529caab07343" providerId="LiveId" clId="{911BDA83-511F-45C8-8183-C821F27085CF}" dt="2022-11-09T16:05:56.716" v="602" actId="20577"/>
      <pc:docMkLst>
        <pc:docMk/>
      </pc:docMkLst>
      <pc:sldChg chg="modSp mod">
        <pc:chgData name="Tijana Obradovic" userId="b3bd529caab07343" providerId="LiveId" clId="{911BDA83-511F-45C8-8183-C821F27085CF}" dt="2022-11-09T16:05:56.716" v="602" actId="20577"/>
        <pc:sldMkLst>
          <pc:docMk/>
          <pc:sldMk cId="2047143715" sldId="256"/>
        </pc:sldMkLst>
        <pc:spChg chg="mod">
          <ac:chgData name="Tijana Obradovic" userId="b3bd529caab07343" providerId="LiveId" clId="{911BDA83-511F-45C8-8183-C821F27085CF}" dt="2022-11-09T16:05:56.716" v="602" actId="20577"/>
          <ac:spMkLst>
            <pc:docMk/>
            <pc:sldMk cId="2047143715" sldId="256"/>
            <ac:spMk id="3" creationId="{1BC71E25-26A9-AFE3-F6BA-EFAB99A3C43C}"/>
          </ac:spMkLst>
        </pc:spChg>
      </pc:sldChg>
      <pc:sldChg chg="modSp mod">
        <pc:chgData name="Tijana Obradovic" userId="b3bd529caab07343" providerId="LiveId" clId="{911BDA83-511F-45C8-8183-C821F27085CF}" dt="2022-11-08T22:12:56.839" v="293" actId="20577"/>
        <pc:sldMkLst>
          <pc:docMk/>
          <pc:sldMk cId="173069093" sldId="262"/>
        </pc:sldMkLst>
        <pc:spChg chg="mod">
          <ac:chgData name="Tijana Obradovic" userId="b3bd529caab07343" providerId="LiveId" clId="{911BDA83-511F-45C8-8183-C821F27085CF}" dt="2022-11-08T22:12:56.839" v="293" actId="20577"/>
          <ac:spMkLst>
            <pc:docMk/>
            <pc:sldMk cId="173069093" sldId="262"/>
            <ac:spMk id="15" creationId="{0A020DC1-7175-EA71-F2FC-A51B824DAC62}"/>
          </ac:spMkLst>
        </pc:spChg>
      </pc:sldChg>
      <pc:sldChg chg="addSp delSp modSp mod setBg">
        <pc:chgData name="Tijana Obradovic" userId="b3bd529caab07343" providerId="LiveId" clId="{911BDA83-511F-45C8-8183-C821F27085CF}" dt="2022-11-08T22:42:24.047" v="563" actId="20577"/>
        <pc:sldMkLst>
          <pc:docMk/>
          <pc:sldMk cId="497953381" sldId="283"/>
        </pc:sldMkLst>
        <pc:spChg chg="mod">
          <ac:chgData name="Tijana Obradovic" userId="b3bd529caab07343" providerId="LiveId" clId="{911BDA83-511F-45C8-8183-C821F27085CF}" dt="2022-11-08T22:42:24.047" v="563" actId="20577"/>
          <ac:spMkLst>
            <pc:docMk/>
            <pc:sldMk cId="497953381" sldId="283"/>
            <ac:spMk id="2" creationId="{C7EB4F1A-B2FC-45A1-84ED-1373F4CB28FE}"/>
          </ac:spMkLst>
        </pc:spChg>
        <pc:spChg chg="del mod">
          <ac:chgData name="Tijana Obradovic" userId="b3bd529caab07343" providerId="LiveId" clId="{911BDA83-511F-45C8-8183-C821F27085CF}" dt="2022-11-08T22:30:24.532" v="403" actId="26606"/>
          <ac:spMkLst>
            <pc:docMk/>
            <pc:sldMk cId="497953381" sldId="283"/>
            <ac:spMk id="6" creationId="{BD8FBA93-C7F7-F260-B937-50B0B5132719}"/>
          </ac:spMkLst>
        </pc:spChg>
        <pc:spChg chg="add">
          <ac:chgData name="Tijana Obradovic" userId="b3bd529caab07343" providerId="LiveId" clId="{911BDA83-511F-45C8-8183-C821F27085CF}" dt="2022-11-08T22:39:40.691" v="540" actId="26606"/>
          <ac:spMkLst>
            <pc:docMk/>
            <pc:sldMk cId="497953381" sldId="283"/>
            <ac:spMk id="1052" creationId="{6544EF42-87F9-4466-8124-7328D49A22B4}"/>
          </ac:spMkLst>
        </pc:spChg>
        <pc:spChg chg="add">
          <ac:chgData name="Tijana Obradovic" userId="b3bd529caab07343" providerId="LiveId" clId="{911BDA83-511F-45C8-8183-C821F27085CF}" dt="2022-11-08T22:39:40.691" v="540" actId="26606"/>
          <ac:spMkLst>
            <pc:docMk/>
            <pc:sldMk cId="497953381" sldId="283"/>
            <ac:spMk id="1054" creationId="{99B7B539-E79B-44C5-8319-9CE01F87F474}"/>
          </ac:spMkLst>
        </pc:spChg>
        <pc:spChg chg="add">
          <ac:chgData name="Tijana Obradovic" userId="b3bd529caab07343" providerId="LiveId" clId="{911BDA83-511F-45C8-8183-C821F27085CF}" dt="2022-11-08T22:39:40.691" v="540" actId="26606"/>
          <ac:spMkLst>
            <pc:docMk/>
            <pc:sldMk cId="497953381" sldId="283"/>
            <ac:spMk id="1056" creationId="{946AC56D-3DE7-4587-BE2E-0FE1D8340BB6}"/>
          </ac:spMkLst>
        </pc:spChg>
        <pc:spChg chg="add">
          <ac:chgData name="Tijana Obradovic" userId="b3bd529caab07343" providerId="LiveId" clId="{911BDA83-511F-45C8-8183-C821F27085CF}" dt="2022-11-08T22:39:40.691" v="540" actId="26606"/>
          <ac:spMkLst>
            <pc:docMk/>
            <pc:sldMk cId="497953381" sldId="283"/>
            <ac:spMk id="1058" creationId="{D284B9D7-4577-40F8-9C27-9754CEEBD5CE}"/>
          </ac:spMkLst>
        </pc:spChg>
        <pc:spChg chg="add">
          <ac:chgData name="Tijana Obradovic" userId="b3bd529caab07343" providerId="LiveId" clId="{911BDA83-511F-45C8-8183-C821F27085CF}" dt="2022-11-08T22:39:40.691" v="540" actId="26606"/>
          <ac:spMkLst>
            <pc:docMk/>
            <pc:sldMk cId="497953381" sldId="283"/>
            <ac:spMk id="1060" creationId="{A06E52C6-F6A7-4EDB-B334-46273165022E}"/>
          </ac:spMkLst>
        </pc:spChg>
        <pc:graphicFrameChg chg="add del">
          <ac:chgData name="Tijana Obradovic" userId="b3bd529caab07343" providerId="LiveId" clId="{911BDA83-511F-45C8-8183-C821F27085CF}" dt="2022-11-08T22:31:29.245" v="414" actId="26606"/>
          <ac:graphicFrameMkLst>
            <pc:docMk/>
            <pc:sldMk cId="497953381" sldId="283"/>
            <ac:graphicFrameMk id="1034" creationId="{5D690207-101B-EC14-2BFD-6F8EA81C6BF7}"/>
          </ac:graphicFrameMkLst>
        </pc:graphicFrameChg>
        <pc:graphicFrameChg chg="add del">
          <ac:chgData name="Tijana Obradovic" userId="b3bd529caab07343" providerId="LiveId" clId="{911BDA83-511F-45C8-8183-C821F27085CF}" dt="2022-11-08T22:31:14.418" v="405" actId="26606"/>
          <ac:graphicFrameMkLst>
            <pc:docMk/>
            <pc:sldMk cId="497953381" sldId="283"/>
            <ac:graphicFrameMk id="1036" creationId="{940AF7F2-E45E-6499-89BD-3330258E6828}"/>
          </ac:graphicFrameMkLst>
        </pc:graphicFrameChg>
        <pc:graphicFrameChg chg="add del">
          <ac:chgData name="Tijana Obradovic" userId="b3bd529caab07343" providerId="LiveId" clId="{911BDA83-511F-45C8-8183-C821F27085CF}" dt="2022-11-08T22:31:16.216" v="407" actId="26606"/>
          <ac:graphicFrameMkLst>
            <pc:docMk/>
            <pc:sldMk cId="497953381" sldId="283"/>
            <ac:graphicFrameMk id="1038" creationId="{BBE2BDD4-7072-5A12-DDE6-091757201FF2}"/>
          </ac:graphicFrameMkLst>
        </pc:graphicFrameChg>
        <pc:graphicFrameChg chg="add del">
          <ac:chgData name="Tijana Obradovic" userId="b3bd529caab07343" providerId="LiveId" clId="{911BDA83-511F-45C8-8183-C821F27085CF}" dt="2022-11-08T22:31:17.828" v="409" actId="26606"/>
          <ac:graphicFrameMkLst>
            <pc:docMk/>
            <pc:sldMk cId="497953381" sldId="283"/>
            <ac:graphicFrameMk id="1040" creationId="{940AF7F2-E45E-6499-89BD-3330258E6828}"/>
          </ac:graphicFrameMkLst>
        </pc:graphicFrameChg>
        <pc:graphicFrameChg chg="add del">
          <ac:chgData name="Tijana Obradovic" userId="b3bd529caab07343" providerId="LiveId" clId="{911BDA83-511F-45C8-8183-C821F27085CF}" dt="2022-11-08T22:31:26.613" v="411" actId="26606"/>
          <ac:graphicFrameMkLst>
            <pc:docMk/>
            <pc:sldMk cId="497953381" sldId="283"/>
            <ac:graphicFrameMk id="1042" creationId="{DB95143F-11F6-6501-91DD-A2A6F2D5B7D2}"/>
          </ac:graphicFrameMkLst>
        </pc:graphicFrameChg>
        <pc:graphicFrameChg chg="add del">
          <ac:chgData name="Tijana Obradovic" userId="b3bd529caab07343" providerId="LiveId" clId="{911BDA83-511F-45C8-8183-C821F27085CF}" dt="2022-11-08T22:31:29.167" v="413" actId="26606"/>
          <ac:graphicFrameMkLst>
            <pc:docMk/>
            <pc:sldMk cId="497953381" sldId="283"/>
            <ac:graphicFrameMk id="1044" creationId="{623E8D0D-CE44-50B4-F9F3-B48D9FB4F795}"/>
          </ac:graphicFrameMkLst>
        </pc:graphicFrameChg>
        <pc:graphicFrameChg chg="add del mod modGraphic">
          <ac:chgData name="Tijana Obradovic" userId="b3bd529caab07343" providerId="LiveId" clId="{911BDA83-511F-45C8-8183-C821F27085CF}" dt="2022-11-08T22:39:40.691" v="540" actId="26606"/>
          <ac:graphicFrameMkLst>
            <pc:docMk/>
            <pc:sldMk cId="497953381" sldId="283"/>
            <ac:graphicFrameMk id="1046" creationId="{DB95143F-11F6-6501-91DD-A2A6F2D5B7D2}"/>
          </ac:graphicFrameMkLst>
        </pc:graphicFrameChg>
        <pc:graphicFrameChg chg="add del">
          <ac:chgData name="Tijana Obradovic" userId="b3bd529caab07343" providerId="LiveId" clId="{911BDA83-511F-45C8-8183-C821F27085CF}" dt="2022-11-08T22:39:40.602" v="539" actId="26606"/>
          <ac:graphicFrameMkLst>
            <pc:docMk/>
            <pc:sldMk cId="497953381" sldId="283"/>
            <ac:graphicFrameMk id="1048" creationId="{2B62A886-CE9F-6D07-FA83-3899DE8C88DB}"/>
          </ac:graphicFrameMkLst>
        </pc:graphicFrameChg>
        <pc:graphicFrameChg chg="add mod modGraphic">
          <ac:chgData name="Tijana Obradovic" userId="b3bd529caab07343" providerId="LiveId" clId="{911BDA83-511F-45C8-8183-C821F27085CF}" dt="2022-11-08T22:41:10.616" v="551" actId="14100"/>
          <ac:graphicFrameMkLst>
            <pc:docMk/>
            <pc:sldMk cId="497953381" sldId="283"/>
            <ac:graphicFrameMk id="1050" creationId="{BEC09ED4-866B-0C52-63EC-89AA7C24C08F}"/>
          </ac:graphicFrameMkLst>
        </pc:graphicFrameChg>
        <pc:picChg chg="add mod ord">
          <ac:chgData name="Tijana Obradovic" userId="b3bd529caab07343" providerId="LiveId" clId="{911BDA83-511F-45C8-8183-C821F27085CF}" dt="2022-11-08T22:41:50.054" v="557" actId="1076"/>
          <ac:picMkLst>
            <pc:docMk/>
            <pc:sldMk cId="497953381" sldId="283"/>
            <ac:picMk id="3" creationId="{713D4FDC-108A-1A59-2C3F-6E683839D7F3}"/>
          </ac:picMkLst>
        </pc:picChg>
        <pc:picChg chg="del">
          <ac:chgData name="Tijana Obradovic" userId="b3bd529caab07343" providerId="LiveId" clId="{911BDA83-511F-45C8-8183-C821F27085CF}" dt="2022-11-08T22:25:44.014" v="389" actId="478"/>
          <ac:picMkLst>
            <pc:docMk/>
            <pc:sldMk cId="497953381" sldId="283"/>
            <ac:picMk id="1026" creationId="{1867D7E5-16D7-4451-B153-FCA6B628B3A8}"/>
          </ac:picMkLst>
        </pc:picChg>
        <pc:picChg chg="add mod">
          <ac:chgData name="Tijana Obradovic" userId="b3bd529caab07343" providerId="LiveId" clId="{911BDA83-511F-45C8-8183-C821F27085CF}" dt="2022-11-08T22:41:46.987" v="556" actId="1076"/>
          <ac:picMkLst>
            <pc:docMk/>
            <pc:sldMk cId="497953381" sldId="283"/>
            <ac:picMk id="1028" creationId="{F9B66026-90C2-6E9E-D3FE-975B5D04B488}"/>
          </ac:picMkLst>
        </pc:picChg>
        <pc:picChg chg="add mod">
          <ac:chgData name="Tijana Obradovic" userId="b3bd529caab07343" providerId="LiveId" clId="{911BDA83-511F-45C8-8183-C821F27085CF}" dt="2022-11-08T22:41:42.902" v="555" actId="1076"/>
          <ac:picMkLst>
            <pc:docMk/>
            <pc:sldMk cId="497953381" sldId="283"/>
            <ac:picMk id="1030" creationId="{2E880060-3D43-0017-2C3D-89CD57DA0F8B}"/>
          </ac:picMkLst>
        </pc:picChg>
        <pc:picChg chg="add mod ord">
          <ac:chgData name="Tijana Obradovic" userId="b3bd529caab07343" providerId="LiveId" clId="{911BDA83-511F-45C8-8183-C821F27085CF}" dt="2022-11-08T22:41:34.193" v="553" actId="1076"/>
          <ac:picMkLst>
            <pc:docMk/>
            <pc:sldMk cId="497953381" sldId="283"/>
            <ac:picMk id="1032" creationId="{0B26A496-84DE-298B-8494-B75981633820}"/>
          </ac:picMkLst>
        </pc:picChg>
      </pc:sldChg>
      <pc:sldChg chg="addSp delSp modSp mod">
        <pc:chgData name="Tijana Obradovic" userId="b3bd529caab07343" providerId="LiveId" clId="{911BDA83-511F-45C8-8183-C821F27085CF}" dt="2022-11-08T22:47:45.115" v="584" actId="14100"/>
        <pc:sldMkLst>
          <pc:docMk/>
          <pc:sldMk cId="3295042346" sldId="284"/>
        </pc:sldMkLst>
        <pc:spChg chg="add del mod">
          <ac:chgData name="Tijana Obradovic" userId="b3bd529caab07343" providerId="LiveId" clId="{911BDA83-511F-45C8-8183-C821F27085CF}" dt="2022-11-08T22:44:22.161" v="572"/>
          <ac:spMkLst>
            <pc:docMk/>
            <pc:sldMk cId="3295042346" sldId="284"/>
            <ac:spMk id="5" creationId="{B6E1E3FA-99C4-D741-23A6-2BAF927A377E}"/>
          </ac:spMkLst>
        </pc:spChg>
        <pc:spChg chg="add del">
          <ac:chgData name="Tijana Obradovic" userId="b3bd529caab07343" providerId="LiveId" clId="{911BDA83-511F-45C8-8183-C821F27085CF}" dt="2022-11-08T22:44:17.627" v="568" actId="21"/>
          <ac:spMkLst>
            <pc:docMk/>
            <pc:sldMk cId="3295042346" sldId="284"/>
            <ac:spMk id="8" creationId="{21FDC420-58ED-745E-7899-D12890E76FFB}"/>
          </ac:spMkLst>
        </pc:spChg>
        <pc:spChg chg="add del mod">
          <ac:chgData name="Tijana Obradovic" userId="b3bd529caab07343" providerId="LiveId" clId="{911BDA83-511F-45C8-8183-C821F27085CF}" dt="2022-11-08T22:45:46.593" v="578"/>
          <ac:spMkLst>
            <pc:docMk/>
            <pc:sldMk cId="3295042346" sldId="284"/>
            <ac:spMk id="10" creationId="{88DEBE01-D9B1-58C0-B388-C39B094F1B14}"/>
          </ac:spMkLst>
        </pc:spChg>
        <pc:spChg chg="add mod">
          <ac:chgData name="Tijana Obradovic" userId="b3bd529caab07343" providerId="LiveId" clId="{911BDA83-511F-45C8-8183-C821F27085CF}" dt="2022-11-08T22:45:46.600" v="579"/>
          <ac:spMkLst>
            <pc:docMk/>
            <pc:sldMk cId="3295042346" sldId="284"/>
            <ac:spMk id="12" creationId="{36BB1D40-64E8-E7D1-B058-609616CB525F}"/>
          </ac:spMkLst>
        </pc:spChg>
        <pc:picChg chg="add del mod">
          <ac:chgData name="Tijana Obradovic" userId="b3bd529caab07343" providerId="LiveId" clId="{911BDA83-511F-45C8-8183-C821F27085CF}" dt="2022-11-08T22:44:22.161" v="572"/>
          <ac:picMkLst>
            <pc:docMk/>
            <pc:sldMk cId="3295042346" sldId="284"/>
            <ac:picMk id="4" creationId="{0C505587-1F85-0DFD-C508-CA1AEE904069}"/>
          </ac:picMkLst>
        </pc:picChg>
        <pc:picChg chg="add del">
          <ac:chgData name="Tijana Obradovic" userId="b3bd529caab07343" providerId="LiveId" clId="{911BDA83-511F-45C8-8183-C821F27085CF}" dt="2022-11-08T22:44:25.136" v="574"/>
          <ac:picMkLst>
            <pc:docMk/>
            <pc:sldMk cId="3295042346" sldId="284"/>
            <ac:picMk id="6" creationId="{417DB8F5-D1F2-22B1-EAED-33950E191248}"/>
          </ac:picMkLst>
        </pc:picChg>
        <pc:picChg chg="add del">
          <ac:chgData name="Tijana Obradovic" userId="b3bd529caab07343" providerId="LiveId" clId="{911BDA83-511F-45C8-8183-C821F27085CF}" dt="2022-11-08T22:44:17.627" v="568" actId="21"/>
          <ac:picMkLst>
            <pc:docMk/>
            <pc:sldMk cId="3295042346" sldId="284"/>
            <ac:picMk id="7" creationId="{B8B24318-F8B8-C059-CBCA-ECD39524DE71}"/>
          </ac:picMkLst>
        </pc:picChg>
        <pc:picChg chg="add del mod">
          <ac:chgData name="Tijana Obradovic" userId="b3bd529caab07343" providerId="LiveId" clId="{911BDA83-511F-45C8-8183-C821F27085CF}" dt="2022-11-08T22:45:46.593" v="578"/>
          <ac:picMkLst>
            <pc:docMk/>
            <pc:sldMk cId="3295042346" sldId="284"/>
            <ac:picMk id="9" creationId="{E939D572-8BA5-B4D1-CDDC-765C5036C1F8}"/>
          </ac:picMkLst>
        </pc:picChg>
        <pc:picChg chg="add mod">
          <ac:chgData name="Tijana Obradovic" userId="b3bd529caab07343" providerId="LiveId" clId="{911BDA83-511F-45C8-8183-C821F27085CF}" dt="2022-11-08T22:47:45.115" v="584" actId="14100"/>
          <ac:picMkLst>
            <pc:docMk/>
            <pc:sldMk cId="3295042346" sldId="284"/>
            <ac:picMk id="11" creationId="{82263997-7D1A-CC99-058B-EEA4093E1B3A}"/>
          </ac:picMkLst>
        </pc:picChg>
        <pc:picChg chg="add del">
          <ac:chgData name="Tijana Obradovic" userId="b3bd529caab07343" providerId="LiveId" clId="{911BDA83-511F-45C8-8183-C821F27085CF}" dt="2022-11-08T22:44:15.982" v="566"/>
          <ac:picMkLst>
            <pc:docMk/>
            <pc:sldMk cId="3295042346" sldId="284"/>
            <ac:picMk id="1026" creationId="{862E38A9-5D55-CB3C-15B4-30144E87C7AD}"/>
          </ac:picMkLst>
        </pc:picChg>
      </pc:sldChg>
      <pc:sldChg chg="modSp modAnim">
        <pc:chgData name="Tijana Obradovic" userId="b3bd529caab07343" providerId="LiveId" clId="{911BDA83-511F-45C8-8183-C821F27085CF}" dt="2022-11-08T22:49:30.211" v="593" actId="20577"/>
        <pc:sldMkLst>
          <pc:docMk/>
          <pc:sldMk cId="364253884" sldId="315"/>
        </pc:sldMkLst>
        <pc:spChg chg="mod">
          <ac:chgData name="Tijana Obradovic" userId="b3bd529caab07343" providerId="LiveId" clId="{911BDA83-511F-45C8-8183-C821F27085CF}" dt="2022-11-08T22:49:30.211" v="593" actId="20577"/>
          <ac:spMkLst>
            <pc:docMk/>
            <pc:sldMk cId="364253884" sldId="315"/>
            <ac:spMk id="3" creationId="{52AECD11-1343-8B37-2BAF-D68B2C2DD9E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3E817-7A9D-47F8-83B2-2CB8602B9617}" type="doc">
      <dgm:prSet loTypeId="urn:microsoft.com/office/officeart/2016/7/layout/HexagonTimeline" loCatId="process" qsTypeId="urn:microsoft.com/office/officeart/2005/8/quickstyle/3d1" qsCatId="3D" csTypeId="urn:microsoft.com/office/officeart/2005/8/colors/accent1_1" csCatId="accent1" phldr="1"/>
      <dgm:spPr/>
      <dgm:t>
        <a:bodyPr/>
        <a:lstStyle/>
        <a:p>
          <a:endParaRPr lang="en-US"/>
        </a:p>
      </dgm:t>
    </dgm:pt>
    <dgm:pt modelId="{E7B6953D-268B-4420-A69E-2F2CE5605888}">
      <dgm:prSet custT="1"/>
      <dgm:spPr/>
      <dgm:t>
        <a:bodyPr/>
        <a:lstStyle/>
        <a:p>
          <a:r>
            <a:rPr lang="en-US" sz="2400">
              <a:latin typeface="Narkisim" panose="020E0502050101010101" pitchFamily="34" charset="-79"/>
              <a:cs typeface="Narkisim" panose="020E0502050101010101" pitchFamily="34" charset="-79"/>
            </a:rPr>
            <a:t>2002</a:t>
          </a:r>
        </a:p>
      </dgm:t>
    </dgm:pt>
    <dgm:pt modelId="{2EE61229-ABF6-4235-A12E-A0F455DE60D2}" type="parTrans" cxnId="{1CB2544B-7488-4F72-AF65-9EB7CE3EB591}">
      <dgm:prSet/>
      <dgm:spPr/>
      <dgm:t>
        <a:bodyPr/>
        <a:lstStyle/>
        <a:p>
          <a:endParaRPr lang="en-US"/>
        </a:p>
      </dgm:t>
    </dgm:pt>
    <dgm:pt modelId="{36BEA4FD-C337-4617-A650-E928AFBD4D58}" type="sibTrans" cxnId="{1CB2544B-7488-4F72-AF65-9EB7CE3EB591}">
      <dgm:prSet/>
      <dgm:spPr/>
      <dgm:t>
        <a:bodyPr/>
        <a:lstStyle/>
        <a:p>
          <a:endParaRPr lang="en-US"/>
        </a:p>
      </dgm:t>
    </dgm:pt>
    <dgm:pt modelId="{AFFEFD5B-7623-430D-B630-D58286D9F2F5}">
      <dgm:prSet custT="1"/>
      <dgm:spPr/>
      <dgm:t>
        <a:bodyPr/>
        <a:lstStyle/>
        <a:p>
          <a:r>
            <a:rPr lang="en-US" sz="2400" dirty="0">
              <a:latin typeface="Narkisim" panose="020E0502050101010101" pitchFamily="34" charset="-79"/>
              <a:cs typeface="Narkisim" panose="020E0502050101010101" pitchFamily="34" charset="-79"/>
            </a:rPr>
            <a:t>Daniel Kahneman</a:t>
          </a:r>
        </a:p>
      </dgm:t>
    </dgm:pt>
    <dgm:pt modelId="{5A796F3D-2CBD-4F59-95FB-B69467FFE276}" type="parTrans" cxnId="{5A34B05A-0CA7-4ADF-9063-72A4032CA573}">
      <dgm:prSet/>
      <dgm:spPr/>
      <dgm:t>
        <a:bodyPr/>
        <a:lstStyle/>
        <a:p>
          <a:endParaRPr lang="en-US"/>
        </a:p>
      </dgm:t>
    </dgm:pt>
    <dgm:pt modelId="{5C493E71-AE0E-4701-8F0B-0E156260A1E9}" type="sibTrans" cxnId="{5A34B05A-0CA7-4ADF-9063-72A4032CA573}">
      <dgm:prSet/>
      <dgm:spPr/>
      <dgm:t>
        <a:bodyPr/>
        <a:lstStyle/>
        <a:p>
          <a:endParaRPr lang="en-US"/>
        </a:p>
      </dgm:t>
    </dgm:pt>
    <dgm:pt modelId="{97260D46-DAE4-4D4D-80D5-6B21030B3F3E}">
      <dgm:prSet custT="1"/>
      <dgm:spPr/>
      <dgm:t>
        <a:bodyPr/>
        <a:lstStyle/>
        <a:p>
          <a:r>
            <a:rPr lang="en-US" sz="2400">
              <a:latin typeface="Narkisim" panose="020E0502050101010101" pitchFamily="34" charset="-79"/>
              <a:cs typeface="Narkisim" panose="020E0502050101010101" pitchFamily="34" charset="-79"/>
            </a:rPr>
            <a:t>2002</a:t>
          </a:r>
        </a:p>
      </dgm:t>
    </dgm:pt>
    <dgm:pt modelId="{9484E60F-9ADD-4982-B092-C1EB2C3E9AEA}" type="parTrans" cxnId="{0D0C24EA-7B55-4340-97C3-41BF0783BD58}">
      <dgm:prSet/>
      <dgm:spPr/>
      <dgm:t>
        <a:bodyPr/>
        <a:lstStyle/>
        <a:p>
          <a:endParaRPr lang="en-US"/>
        </a:p>
      </dgm:t>
    </dgm:pt>
    <dgm:pt modelId="{425B12D2-1086-4B61-A195-B0DE23B59249}" type="sibTrans" cxnId="{0D0C24EA-7B55-4340-97C3-41BF0783BD58}">
      <dgm:prSet/>
      <dgm:spPr/>
      <dgm:t>
        <a:bodyPr/>
        <a:lstStyle/>
        <a:p>
          <a:endParaRPr lang="en-US"/>
        </a:p>
      </dgm:t>
    </dgm:pt>
    <dgm:pt modelId="{153ABBA6-F129-4DAB-AD78-207DDDCBCE77}">
      <dgm:prSet custT="1"/>
      <dgm:spPr/>
      <dgm:t>
        <a:bodyPr/>
        <a:lstStyle/>
        <a:p>
          <a:r>
            <a:rPr lang="en-US" sz="2400">
              <a:latin typeface="Narkisim" panose="020E0502050101010101" pitchFamily="34" charset="-79"/>
              <a:cs typeface="Narkisim" panose="020E0502050101010101" pitchFamily="34" charset="-79"/>
            </a:rPr>
            <a:t>Vernon Smith</a:t>
          </a:r>
        </a:p>
      </dgm:t>
    </dgm:pt>
    <dgm:pt modelId="{E0FE7A4B-8119-40D8-A80C-85F468309EA1}" type="parTrans" cxnId="{EFC28E3A-4989-463C-81F0-2D8F5871FEC6}">
      <dgm:prSet/>
      <dgm:spPr/>
      <dgm:t>
        <a:bodyPr/>
        <a:lstStyle/>
        <a:p>
          <a:endParaRPr lang="en-US"/>
        </a:p>
      </dgm:t>
    </dgm:pt>
    <dgm:pt modelId="{B24A9ABA-9457-44F5-A2C5-4E82F09AA2DF}" type="sibTrans" cxnId="{EFC28E3A-4989-463C-81F0-2D8F5871FEC6}">
      <dgm:prSet/>
      <dgm:spPr/>
      <dgm:t>
        <a:bodyPr/>
        <a:lstStyle/>
        <a:p>
          <a:endParaRPr lang="en-US"/>
        </a:p>
      </dgm:t>
    </dgm:pt>
    <dgm:pt modelId="{2A73CD57-9E5D-47F3-BF10-84508AA583B6}">
      <dgm:prSet custT="1"/>
      <dgm:spPr/>
      <dgm:t>
        <a:bodyPr/>
        <a:lstStyle/>
        <a:p>
          <a:r>
            <a:rPr lang="en-US" sz="2400">
              <a:latin typeface="Narkisim" panose="020E0502050101010101" pitchFamily="34" charset="-79"/>
              <a:cs typeface="Narkisim" panose="020E0502050101010101" pitchFamily="34" charset="-79"/>
            </a:rPr>
            <a:t>2013</a:t>
          </a:r>
        </a:p>
      </dgm:t>
    </dgm:pt>
    <dgm:pt modelId="{DA72D306-BB1C-4600-B6EA-12502941E25A}" type="parTrans" cxnId="{24084115-1C92-4C1F-972B-D8D8A0403137}">
      <dgm:prSet/>
      <dgm:spPr/>
      <dgm:t>
        <a:bodyPr/>
        <a:lstStyle/>
        <a:p>
          <a:endParaRPr lang="en-US"/>
        </a:p>
      </dgm:t>
    </dgm:pt>
    <dgm:pt modelId="{E2F274E4-DA2B-4915-A6A3-5E62F7E9204D}" type="sibTrans" cxnId="{24084115-1C92-4C1F-972B-D8D8A0403137}">
      <dgm:prSet/>
      <dgm:spPr/>
      <dgm:t>
        <a:bodyPr/>
        <a:lstStyle/>
        <a:p>
          <a:endParaRPr lang="en-US"/>
        </a:p>
      </dgm:t>
    </dgm:pt>
    <dgm:pt modelId="{10C2FD33-90CE-4BF4-AA36-FFA8AD11CC6F}">
      <dgm:prSet custT="1"/>
      <dgm:spPr/>
      <dgm:t>
        <a:bodyPr/>
        <a:lstStyle/>
        <a:p>
          <a:r>
            <a:rPr lang="en-US" sz="2400">
              <a:latin typeface="Narkisim" panose="020E0502050101010101" pitchFamily="34" charset="-79"/>
              <a:cs typeface="Narkisim" panose="020E0502050101010101" pitchFamily="34" charset="-79"/>
            </a:rPr>
            <a:t>Robert Shiller</a:t>
          </a:r>
        </a:p>
      </dgm:t>
    </dgm:pt>
    <dgm:pt modelId="{41013267-B732-4972-A35C-B222F5AA4F4D}" type="parTrans" cxnId="{4DCAA1D2-AD3A-4B3E-8C37-B6641441A96D}">
      <dgm:prSet/>
      <dgm:spPr/>
      <dgm:t>
        <a:bodyPr/>
        <a:lstStyle/>
        <a:p>
          <a:endParaRPr lang="en-US"/>
        </a:p>
      </dgm:t>
    </dgm:pt>
    <dgm:pt modelId="{EBE3BE86-66EB-4A29-811A-056E1A12C898}" type="sibTrans" cxnId="{4DCAA1D2-AD3A-4B3E-8C37-B6641441A96D}">
      <dgm:prSet/>
      <dgm:spPr/>
      <dgm:t>
        <a:bodyPr/>
        <a:lstStyle/>
        <a:p>
          <a:endParaRPr lang="en-US"/>
        </a:p>
      </dgm:t>
    </dgm:pt>
    <dgm:pt modelId="{80CEB02F-D5BA-4CAB-9C8A-3D5BFB389EF8}">
      <dgm:prSet custT="1"/>
      <dgm:spPr/>
      <dgm:t>
        <a:bodyPr/>
        <a:lstStyle/>
        <a:p>
          <a:r>
            <a:rPr lang="en-US" sz="2400">
              <a:latin typeface="Narkisim" panose="020E0502050101010101" pitchFamily="34" charset="-79"/>
              <a:cs typeface="Narkisim" panose="020E0502050101010101" pitchFamily="34" charset="-79"/>
            </a:rPr>
            <a:t>2017</a:t>
          </a:r>
        </a:p>
      </dgm:t>
    </dgm:pt>
    <dgm:pt modelId="{0806997E-4F6F-4785-B618-F97B0609E887}" type="parTrans" cxnId="{45AF7C20-A60F-46A0-99BC-2BBD49D7B0AC}">
      <dgm:prSet/>
      <dgm:spPr/>
      <dgm:t>
        <a:bodyPr/>
        <a:lstStyle/>
        <a:p>
          <a:endParaRPr lang="en-US"/>
        </a:p>
      </dgm:t>
    </dgm:pt>
    <dgm:pt modelId="{24E8B46F-F99F-4199-B73B-893E61AA9808}" type="sibTrans" cxnId="{45AF7C20-A60F-46A0-99BC-2BBD49D7B0AC}">
      <dgm:prSet/>
      <dgm:spPr/>
      <dgm:t>
        <a:bodyPr/>
        <a:lstStyle/>
        <a:p>
          <a:endParaRPr lang="en-US"/>
        </a:p>
      </dgm:t>
    </dgm:pt>
    <dgm:pt modelId="{1999E09C-C231-411F-8FBF-B1F19E7468DA}">
      <dgm:prSet custT="1"/>
      <dgm:spPr/>
      <dgm:t>
        <a:bodyPr/>
        <a:lstStyle/>
        <a:p>
          <a:r>
            <a:rPr lang="en-US" sz="2400" dirty="0">
              <a:latin typeface="Narkisim" panose="020E0502050101010101" pitchFamily="34" charset="-79"/>
              <a:cs typeface="Narkisim" panose="020E0502050101010101" pitchFamily="34" charset="-79"/>
            </a:rPr>
            <a:t>Richard Thaler</a:t>
          </a:r>
        </a:p>
      </dgm:t>
    </dgm:pt>
    <dgm:pt modelId="{172A2E80-1EF2-4C22-B4EF-218D55FF9C76}" type="parTrans" cxnId="{7AD19EF4-1134-4A4B-8FED-AB168BCB07B9}">
      <dgm:prSet/>
      <dgm:spPr/>
      <dgm:t>
        <a:bodyPr/>
        <a:lstStyle/>
        <a:p>
          <a:endParaRPr lang="en-US"/>
        </a:p>
      </dgm:t>
    </dgm:pt>
    <dgm:pt modelId="{F8DD23A6-AAB8-4D1A-820F-FC6E39D66188}" type="sibTrans" cxnId="{7AD19EF4-1134-4A4B-8FED-AB168BCB07B9}">
      <dgm:prSet/>
      <dgm:spPr/>
      <dgm:t>
        <a:bodyPr/>
        <a:lstStyle/>
        <a:p>
          <a:endParaRPr lang="en-US"/>
        </a:p>
      </dgm:t>
    </dgm:pt>
    <dgm:pt modelId="{87368FF7-058A-4037-BF7B-CD7755F223DB}" type="pres">
      <dgm:prSet presAssocID="{F4D3E817-7A9D-47F8-83B2-2CB8602B9617}" presName="Name0" presStyleCnt="0">
        <dgm:presLayoutVars>
          <dgm:chMax/>
          <dgm:chPref/>
          <dgm:animLvl val="lvl"/>
        </dgm:presLayoutVars>
      </dgm:prSet>
      <dgm:spPr/>
    </dgm:pt>
    <dgm:pt modelId="{2FF1B3C7-CEBA-4098-9820-B44E99EFB23E}" type="pres">
      <dgm:prSet presAssocID="{E7B6953D-268B-4420-A69E-2F2CE5605888}" presName="composite" presStyleCnt="0"/>
      <dgm:spPr/>
    </dgm:pt>
    <dgm:pt modelId="{377C95A3-0D86-40BF-B22B-DAACDF8A7B3E}" type="pres">
      <dgm:prSet presAssocID="{E7B6953D-268B-4420-A69E-2F2CE5605888}" presName="Parent1" presStyleLbl="alignNode1" presStyleIdx="0" presStyleCnt="4">
        <dgm:presLayoutVars>
          <dgm:chMax val="1"/>
          <dgm:chPref val="1"/>
          <dgm:bulletEnabled val="1"/>
        </dgm:presLayoutVars>
      </dgm:prSet>
      <dgm:spPr/>
    </dgm:pt>
    <dgm:pt modelId="{7AD5A6DB-6206-4955-B4DF-E496794B6068}" type="pres">
      <dgm:prSet presAssocID="{E7B6953D-268B-4420-A69E-2F2CE5605888}" presName="Childtext1" presStyleLbl="revTx" presStyleIdx="0" presStyleCnt="4">
        <dgm:presLayoutVars>
          <dgm:chMax val="0"/>
          <dgm:chPref val="0"/>
          <dgm:bulletEnabled/>
        </dgm:presLayoutVars>
      </dgm:prSet>
      <dgm:spPr/>
    </dgm:pt>
    <dgm:pt modelId="{99239901-62DA-4446-9741-EA2247FA12ED}" type="pres">
      <dgm:prSet presAssocID="{E7B6953D-268B-4420-A69E-2F2CE5605888}"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77B00072-7B45-46D6-AA8C-4FBFF222CE5F}" type="pres">
      <dgm:prSet presAssocID="{E7B6953D-268B-4420-A69E-2F2CE5605888}" presName="ConnectLineEnd" presStyleLbl="node1" presStyleIdx="0" presStyleCnt="4"/>
      <dgm:spPr/>
    </dgm:pt>
    <dgm:pt modelId="{AF0338A2-0816-442D-8F62-9B2A81B84B57}" type="pres">
      <dgm:prSet presAssocID="{E7B6953D-268B-4420-A69E-2F2CE5605888}" presName="EmptyPane" presStyleCnt="0"/>
      <dgm:spPr/>
    </dgm:pt>
    <dgm:pt modelId="{1C2E94B5-44F8-4EE1-BAB2-FADA6E2F4C6E}" type="pres">
      <dgm:prSet presAssocID="{36BEA4FD-C337-4617-A650-E928AFBD4D58}" presName="spaceBetweenRectangles" presStyleLbl="fgAcc1" presStyleIdx="0" presStyleCnt="3"/>
      <dgm:spPr/>
    </dgm:pt>
    <dgm:pt modelId="{5321F739-3344-4159-A9DC-2610E3DC893B}" type="pres">
      <dgm:prSet presAssocID="{97260D46-DAE4-4D4D-80D5-6B21030B3F3E}" presName="composite" presStyleCnt="0"/>
      <dgm:spPr/>
    </dgm:pt>
    <dgm:pt modelId="{7B3C4889-851D-459C-A885-486B8CE4176F}" type="pres">
      <dgm:prSet presAssocID="{97260D46-DAE4-4D4D-80D5-6B21030B3F3E}" presName="Parent1" presStyleLbl="alignNode1" presStyleIdx="1" presStyleCnt="4">
        <dgm:presLayoutVars>
          <dgm:chMax val="1"/>
          <dgm:chPref val="1"/>
          <dgm:bulletEnabled val="1"/>
        </dgm:presLayoutVars>
      </dgm:prSet>
      <dgm:spPr/>
    </dgm:pt>
    <dgm:pt modelId="{6F3F97B4-4C84-4388-B688-E97D45DAF2DC}" type="pres">
      <dgm:prSet presAssocID="{97260D46-DAE4-4D4D-80D5-6B21030B3F3E}" presName="Childtext1" presStyleLbl="revTx" presStyleIdx="1" presStyleCnt="4">
        <dgm:presLayoutVars>
          <dgm:chMax val="0"/>
          <dgm:chPref val="0"/>
          <dgm:bulletEnabled/>
        </dgm:presLayoutVars>
      </dgm:prSet>
      <dgm:spPr/>
    </dgm:pt>
    <dgm:pt modelId="{5447C4E2-22CD-4C7F-9388-5446437EFD5A}" type="pres">
      <dgm:prSet presAssocID="{97260D46-DAE4-4D4D-80D5-6B21030B3F3E}"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2C52C559-1A54-4B1D-BDB5-383A4FCF9165}" type="pres">
      <dgm:prSet presAssocID="{97260D46-DAE4-4D4D-80D5-6B21030B3F3E}" presName="ConnectLineEnd" presStyleLbl="node1" presStyleIdx="1" presStyleCnt="4"/>
      <dgm:spPr/>
    </dgm:pt>
    <dgm:pt modelId="{51E745DC-8834-42D8-B693-0901114A6CD7}" type="pres">
      <dgm:prSet presAssocID="{97260D46-DAE4-4D4D-80D5-6B21030B3F3E}" presName="EmptyPane" presStyleCnt="0"/>
      <dgm:spPr/>
    </dgm:pt>
    <dgm:pt modelId="{FA1DB002-C1D8-43C6-8415-A99C2C39C824}" type="pres">
      <dgm:prSet presAssocID="{425B12D2-1086-4B61-A195-B0DE23B59249}" presName="spaceBetweenRectangles" presStyleLbl="fgAcc1" presStyleIdx="1" presStyleCnt="3"/>
      <dgm:spPr/>
    </dgm:pt>
    <dgm:pt modelId="{328F8912-C418-4EE4-B8C7-E1CF5AEC10A3}" type="pres">
      <dgm:prSet presAssocID="{2A73CD57-9E5D-47F3-BF10-84508AA583B6}" presName="composite" presStyleCnt="0"/>
      <dgm:spPr/>
    </dgm:pt>
    <dgm:pt modelId="{B46B5491-F0C9-4C73-B2A5-C280AD5BD2CE}" type="pres">
      <dgm:prSet presAssocID="{2A73CD57-9E5D-47F3-BF10-84508AA583B6}" presName="Parent1" presStyleLbl="alignNode1" presStyleIdx="2" presStyleCnt="4">
        <dgm:presLayoutVars>
          <dgm:chMax val="1"/>
          <dgm:chPref val="1"/>
          <dgm:bulletEnabled val="1"/>
        </dgm:presLayoutVars>
      </dgm:prSet>
      <dgm:spPr/>
    </dgm:pt>
    <dgm:pt modelId="{A918A7FB-27E1-49D2-9E0D-4D856924F72C}" type="pres">
      <dgm:prSet presAssocID="{2A73CD57-9E5D-47F3-BF10-84508AA583B6}" presName="Childtext1" presStyleLbl="revTx" presStyleIdx="2" presStyleCnt="4">
        <dgm:presLayoutVars>
          <dgm:chMax val="0"/>
          <dgm:chPref val="0"/>
          <dgm:bulletEnabled/>
        </dgm:presLayoutVars>
      </dgm:prSet>
      <dgm:spPr/>
    </dgm:pt>
    <dgm:pt modelId="{6E1E0FF9-4838-4A68-87AC-49C8B108DFF9}" type="pres">
      <dgm:prSet presAssocID="{2A73CD57-9E5D-47F3-BF10-84508AA583B6}"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463B9D07-4C21-4F63-8759-B7CAAA7AC2FD}" type="pres">
      <dgm:prSet presAssocID="{2A73CD57-9E5D-47F3-BF10-84508AA583B6}" presName="ConnectLineEnd" presStyleLbl="node1" presStyleIdx="2" presStyleCnt="4"/>
      <dgm:spPr/>
    </dgm:pt>
    <dgm:pt modelId="{E7D8CAEE-0A07-48B6-A7C6-69CB18C1B6A3}" type="pres">
      <dgm:prSet presAssocID="{2A73CD57-9E5D-47F3-BF10-84508AA583B6}" presName="EmptyPane" presStyleCnt="0"/>
      <dgm:spPr/>
    </dgm:pt>
    <dgm:pt modelId="{42EFDEE6-7B8E-40F5-B1AB-CC0C9E12EBA0}" type="pres">
      <dgm:prSet presAssocID="{E2F274E4-DA2B-4915-A6A3-5E62F7E9204D}" presName="spaceBetweenRectangles" presStyleLbl="fgAcc1" presStyleIdx="2" presStyleCnt="3"/>
      <dgm:spPr/>
    </dgm:pt>
    <dgm:pt modelId="{4D9F38BB-FEC7-47C0-BA0A-B6D007C3380E}" type="pres">
      <dgm:prSet presAssocID="{80CEB02F-D5BA-4CAB-9C8A-3D5BFB389EF8}" presName="composite" presStyleCnt="0"/>
      <dgm:spPr/>
    </dgm:pt>
    <dgm:pt modelId="{B1DD4252-9176-4BDB-934A-B79343498B26}" type="pres">
      <dgm:prSet presAssocID="{80CEB02F-D5BA-4CAB-9C8A-3D5BFB389EF8}" presName="Parent1" presStyleLbl="alignNode1" presStyleIdx="3" presStyleCnt="4">
        <dgm:presLayoutVars>
          <dgm:chMax val="1"/>
          <dgm:chPref val="1"/>
          <dgm:bulletEnabled val="1"/>
        </dgm:presLayoutVars>
      </dgm:prSet>
      <dgm:spPr/>
    </dgm:pt>
    <dgm:pt modelId="{00EC6209-5A72-485B-9749-D9743C41AAFC}" type="pres">
      <dgm:prSet presAssocID="{80CEB02F-D5BA-4CAB-9C8A-3D5BFB389EF8}" presName="Childtext1" presStyleLbl="revTx" presStyleIdx="3" presStyleCnt="4">
        <dgm:presLayoutVars>
          <dgm:chMax val="0"/>
          <dgm:chPref val="0"/>
          <dgm:bulletEnabled/>
        </dgm:presLayoutVars>
      </dgm:prSet>
      <dgm:spPr/>
    </dgm:pt>
    <dgm:pt modelId="{FC6DDBAA-F7AB-4F59-9D28-27F8B76C8BF9}" type="pres">
      <dgm:prSet presAssocID="{80CEB02F-D5BA-4CAB-9C8A-3D5BFB389EF8}"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9338F360-DA8B-4A0C-A489-974F2BFD2FE6}" type="pres">
      <dgm:prSet presAssocID="{80CEB02F-D5BA-4CAB-9C8A-3D5BFB389EF8}" presName="ConnectLineEnd" presStyleLbl="node1" presStyleIdx="3" presStyleCnt="4"/>
      <dgm:spPr/>
    </dgm:pt>
    <dgm:pt modelId="{47B0D041-00A4-4ECC-A39C-9003EC33F89B}" type="pres">
      <dgm:prSet presAssocID="{80CEB02F-D5BA-4CAB-9C8A-3D5BFB389EF8}" presName="EmptyPane" presStyleCnt="0"/>
      <dgm:spPr/>
    </dgm:pt>
  </dgm:ptLst>
  <dgm:cxnLst>
    <dgm:cxn modelId="{24084115-1C92-4C1F-972B-D8D8A0403137}" srcId="{F4D3E817-7A9D-47F8-83B2-2CB8602B9617}" destId="{2A73CD57-9E5D-47F3-BF10-84508AA583B6}" srcOrd="2" destOrd="0" parTransId="{DA72D306-BB1C-4600-B6EA-12502941E25A}" sibTransId="{E2F274E4-DA2B-4915-A6A3-5E62F7E9204D}"/>
    <dgm:cxn modelId="{45AF7C20-A60F-46A0-99BC-2BBD49D7B0AC}" srcId="{F4D3E817-7A9D-47F8-83B2-2CB8602B9617}" destId="{80CEB02F-D5BA-4CAB-9C8A-3D5BFB389EF8}" srcOrd="3" destOrd="0" parTransId="{0806997E-4F6F-4785-B618-F97B0609E887}" sibTransId="{24E8B46F-F99F-4199-B73B-893E61AA9808}"/>
    <dgm:cxn modelId="{66D9A930-2A17-42BF-8698-CFC5F83BE3AD}" type="presOf" srcId="{AFFEFD5B-7623-430D-B630-D58286D9F2F5}" destId="{7AD5A6DB-6206-4955-B4DF-E496794B6068}" srcOrd="0" destOrd="0" presId="urn:microsoft.com/office/officeart/2016/7/layout/HexagonTimeline"/>
    <dgm:cxn modelId="{EFC28E3A-4989-463C-81F0-2D8F5871FEC6}" srcId="{97260D46-DAE4-4D4D-80D5-6B21030B3F3E}" destId="{153ABBA6-F129-4DAB-AD78-207DDDCBCE77}" srcOrd="0" destOrd="0" parTransId="{E0FE7A4B-8119-40D8-A80C-85F468309EA1}" sibTransId="{B24A9ABA-9457-44F5-A2C5-4E82F09AA2DF}"/>
    <dgm:cxn modelId="{1CB2544B-7488-4F72-AF65-9EB7CE3EB591}" srcId="{F4D3E817-7A9D-47F8-83B2-2CB8602B9617}" destId="{E7B6953D-268B-4420-A69E-2F2CE5605888}" srcOrd="0" destOrd="0" parTransId="{2EE61229-ABF6-4235-A12E-A0F455DE60D2}" sibTransId="{36BEA4FD-C337-4617-A650-E928AFBD4D58}"/>
    <dgm:cxn modelId="{0B6F9350-18D2-465B-9C24-CDCE60CDFF1C}" type="presOf" srcId="{10C2FD33-90CE-4BF4-AA36-FFA8AD11CC6F}" destId="{A918A7FB-27E1-49D2-9E0D-4D856924F72C}" srcOrd="0" destOrd="0" presId="urn:microsoft.com/office/officeart/2016/7/layout/HexagonTimeline"/>
    <dgm:cxn modelId="{5A34B05A-0CA7-4ADF-9063-72A4032CA573}" srcId="{E7B6953D-268B-4420-A69E-2F2CE5605888}" destId="{AFFEFD5B-7623-430D-B630-D58286D9F2F5}" srcOrd="0" destOrd="0" parTransId="{5A796F3D-2CBD-4F59-95FB-B69467FFE276}" sibTransId="{5C493E71-AE0E-4701-8F0B-0E156260A1E9}"/>
    <dgm:cxn modelId="{D1560D9A-3C28-4D73-87DD-EC9CA5111CE8}" type="presOf" srcId="{F4D3E817-7A9D-47F8-83B2-2CB8602B9617}" destId="{87368FF7-058A-4037-BF7B-CD7755F223DB}" srcOrd="0" destOrd="0" presId="urn:microsoft.com/office/officeart/2016/7/layout/HexagonTimeline"/>
    <dgm:cxn modelId="{0CD051A7-3997-46C6-9BC1-A64B0EF246F1}" type="presOf" srcId="{1999E09C-C231-411F-8FBF-B1F19E7468DA}" destId="{00EC6209-5A72-485B-9749-D9743C41AAFC}" srcOrd="0" destOrd="0" presId="urn:microsoft.com/office/officeart/2016/7/layout/HexagonTimeline"/>
    <dgm:cxn modelId="{E3C563B9-35B5-4B8D-9C4E-D2C8DBA7F9ED}" type="presOf" srcId="{97260D46-DAE4-4D4D-80D5-6B21030B3F3E}" destId="{7B3C4889-851D-459C-A885-486B8CE4176F}" srcOrd="0" destOrd="0" presId="urn:microsoft.com/office/officeart/2016/7/layout/HexagonTimeline"/>
    <dgm:cxn modelId="{79EEAFB9-81D8-47DA-B0E2-50C28E8B32F1}" type="presOf" srcId="{2A73CD57-9E5D-47F3-BF10-84508AA583B6}" destId="{B46B5491-F0C9-4C73-B2A5-C280AD5BD2CE}" srcOrd="0" destOrd="0" presId="urn:microsoft.com/office/officeart/2016/7/layout/HexagonTimeline"/>
    <dgm:cxn modelId="{A809C8C5-7465-4A70-ABE1-FC60B60348AA}" type="presOf" srcId="{80CEB02F-D5BA-4CAB-9C8A-3D5BFB389EF8}" destId="{B1DD4252-9176-4BDB-934A-B79343498B26}" srcOrd="0" destOrd="0" presId="urn:microsoft.com/office/officeart/2016/7/layout/HexagonTimeline"/>
    <dgm:cxn modelId="{51771DC7-6DFC-426E-A44A-90FD19160039}" type="presOf" srcId="{E7B6953D-268B-4420-A69E-2F2CE5605888}" destId="{377C95A3-0D86-40BF-B22B-DAACDF8A7B3E}" srcOrd="0" destOrd="0" presId="urn:microsoft.com/office/officeart/2016/7/layout/HexagonTimeline"/>
    <dgm:cxn modelId="{320524D0-5CB7-4BF8-B798-3D581873DC59}" type="presOf" srcId="{153ABBA6-F129-4DAB-AD78-207DDDCBCE77}" destId="{6F3F97B4-4C84-4388-B688-E97D45DAF2DC}" srcOrd="0" destOrd="0" presId="urn:microsoft.com/office/officeart/2016/7/layout/HexagonTimeline"/>
    <dgm:cxn modelId="{4DCAA1D2-AD3A-4B3E-8C37-B6641441A96D}" srcId="{2A73CD57-9E5D-47F3-BF10-84508AA583B6}" destId="{10C2FD33-90CE-4BF4-AA36-FFA8AD11CC6F}" srcOrd="0" destOrd="0" parTransId="{41013267-B732-4972-A35C-B222F5AA4F4D}" sibTransId="{EBE3BE86-66EB-4A29-811A-056E1A12C898}"/>
    <dgm:cxn modelId="{0D0C24EA-7B55-4340-97C3-41BF0783BD58}" srcId="{F4D3E817-7A9D-47F8-83B2-2CB8602B9617}" destId="{97260D46-DAE4-4D4D-80D5-6B21030B3F3E}" srcOrd="1" destOrd="0" parTransId="{9484E60F-9ADD-4982-B092-C1EB2C3E9AEA}" sibTransId="{425B12D2-1086-4B61-A195-B0DE23B59249}"/>
    <dgm:cxn modelId="{7AD19EF4-1134-4A4B-8FED-AB168BCB07B9}" srcId="{80CEB02F-D5BA-4CAB-9C8A-3D5BFB389EF8}" destId="{1999E09C-C231-411F-8FBF-B1F19E7468DA}" srcOrd="0" destOrd="0" parTransId="{172A2E80-1EF2-4C22-B4EF-218D55FF9C76}" sibTransId="{F8DD23A6-AAB8-4D1A-820F-FC6E39D66188}"/>
    <dgm:cxn modelId="{CBEAD57F-8F7D-454D-AD97-C072680211A0}" type="presParOf" srcId="{87368FF7-058A-4037-BF7B-CD7755F223DB}" destId="{2FF1B3C7-CEBA-4098-9820-B44E99EFB23E}" srcOrd="0" destOrd="0" presId="urn:microsoft.com/office/officeart/2016/7/layout/HexagonTimeline"/>
    <dgm:cxn modelId="{2D19D2D7-AE6A-4EA7-BA62-02BFDED9F9B0}" type="presParOf" srcId="{2FF1B3C7-CEBA-4098-9820-B44E99EFB23E}" destId="{377C95A3-0D86-40BF-B22B-DAACDF8A7B3E}" srcOrd="0" destOrd="0" presId="urn:microsoft.com/office/officeart/2016/7/layout/HexagonTimeline"/>
    <dgm:cxn modelId="{EE22944B-EDBB-404C-BC8A-50CC6FAB6C35}" type="presParOf" srcId="{2FF1B3C7-CEBA-4098-9820-B44E99EFB23E}" destId="{7AD5A6DB-6206-4955-B4DF-E496794B6068}" srcOrd="1" destOrd="0" presId="urn:microsoft.com/office/officeart/2016/7/layout/HexagonTimeline"/>
    <dgm:cxn modelId="{A586370E-286D-4E55-A2B4-0B84636A6BBB}" type="presParOf" srcId="{2FF1B3C7-CEBA-4098-9820-B44E99EFB23E}" destId="{99239901-62DA-4446-9741-EA2247FA12ED}" srcOrd="2" destOrd="0" presId="urn:microsoft.com/office/officeart/2016/7/layout/HexagonTimeline"/>
    <dgm:cxn modelId="{6D060533-30A1-4C85-BF7D-0241DF61A19F}" type="presParOf" srcId="{2FF1B3C7-CEBA-4098-9820-B44E99EFB23E}" destId="{77B00072-7B45-46D6-AA8C-4FBFF222CE5F}" srcOrd="3" destOrd="0" presId="urn:microsoft.com/office/officeart/2016/7/layout/HexagonTimeline"/>
    <dgm:cxn modelId="{16EF85AF-91C1-49F5-BFBB-9478EE44FDDF}" type="presParOf" srcId="{2FF1B3C7-CEBA-4098-9820-B44E99EFB23E}" destId="{AF0338A2-0816-442D-8F62-9B2A81B84B57}" srcOrd="4" destOrd="0" presId="urn:microsoft.com/office/officeart/2016/7/layout/HexagonTimeline"/>
    <dgm:cxn modelId="{6490A19A-07B4-4708-AC91-D637F04A254F}" type="presParOf" srcId="{87368FF7-058A-4037-BF7B-CD7755F223DB}" destId="{1C2E94B5-44F8-4EE1-BAB2-FADA6E2F4C6E}" srcOrd="1" destOrd="0" presId="urn:microsoft.com/office/officeart/2016/7/layout/HexagonTimeline"/>
    <dgm:cxn modelId="{C551ABAC-4E6C-4300-81D5-BF4D7002D82A}" type="presParOf" srcId="{87368FF7-058A-4037-BF7B-CD7755F223DB}" destId="{5321F739-3344-4159-A9DC-2610E3DC893B}" srcOrd="2" destOrd="0" presId="urn:microsoft.com/office/officeart/2016/7/layout/HexagonTimeline"/>
    <dgm:cxn modelId="{BBDFCAB0-E061-4599-B6DD-32431EE474AF}" type="presParOf" srcId="{5321F739-3344-4159-A9DC-2610E3DC893B}" destId="{7B3C4889-851D-459C-A885-486B8CE4176F}" srcOrd="0" destOrd="0" presId="urn:microsoft.com/office/officeart/2016/7/layout/HexagonTimeline"/>
    <dgm:cxn modelId="{C756C111-DFA9-4EA9-8BBD-4A8FD2FD2D56}" type="presParOf" srcId="{5321F739-3344-4159-A9DC-2610E3DC893B}" destId="{6F3F97B4-4C84-4388-B688-E97D45DAF2DC}" srcOrd="1" destOrd="0" presId="urn:microsoft.com/office/officeart/2016/7/layout/HexagonTimeline"/>
    <dgm:cxn modelId="{7754BFC9-04CC-42DB-9846-899C005EC95D}" type="presParOf" srcId="{5321F739-3344-4159-A9DC-2610E3DC893B}" destId="{5447C4E2-22CD-4C7F-9388-5446437EFD5A}" srcOrd="2" destOrd="0" presId="urn:microsoft.com/office/officeart/2016/7/layout/HexagonTimeline"/>
    <dgm:cxn modelId="{192A8E19-1571-4458-9E2D-225B8596512C}" type="presParOf" srcId="{5321F739-3344-4159-A9DC-2610E3DC893B}" destId="{2C52C559-1A54-4B1D-BDB5-383A4FCF9165}" srcOrd="3" destOrd="0" presId="urn:microsoft.com/office/officeart/2016/7/layout/HexagonTimeline"/>
    <dgm:cxn modelId="{C6E788A1-FAA0-413B-8012-8F85785845F0}" type="presParOf" srcId="{5321F739-3344-4159-A9DC-2610E3DC893B}" destId="{51E745DC-8834-42D8-B693-0901114A6CD7}" srcOrd="4" destOrd="0" presId="urn:microsoft.com/office/officeart/2016/7/layout/HexagonTimeline"/>
    <dgm:cxn modelId="{56FA163C-4259-4942-9FB8-699827077657}" type="presParOf" srcId="{87368FF7-058A-4037-BF7B-CD7755F223DB}" destId="{FA1DB002-C1D8-43C6-8415-A99C2C39C824}" srcOrd="3" destOrd="0" presId="urn:microsoft.com/office/officeart/2016/7/layout/HexagonTimeline"/>
    <dgm:cxn modelId="{900E21A2-4F21-4ED1-AD15-ACEB85F9FC8F}" type="presParOf" srcId="{87368FF7-058A-4037-BF7B-CD7755F223DB}" destId="{328F8912-C418-4EE4-B8C7-E1CF5AEC10A3}" srcOrd="4" destOrd="0" presId="urn:microsoft.com/office/officeart/2016/7/layout/HexagonTimeline"/>
    <dgm:cxn modelId="{CE189749-8644-4CD7-9BBC-D90BD038C099}" type="presParOf" srcId="{328F8912-C418-4EE4-B8C7-E1CF5AEC10A3}" destId="{B46B5491-F0C9-4C73-B2A5-C280AD5BD2CE}" srcOrd="0" destOrd="0" presId="urn:microsoft.com/office/officeart/2016/7/layout/HexagonTimeline"/>
    <dgm:cxn modelId="{92608A2F-5D64-49D2-A7DD-D90ECD5EE487}" type="presParOf" srcId="{328F8912-C418-4EE4-B8C7-E1CF5AEC10A3}" destId="{A918A7FB-27E1-49D2-9E0D-4D856924F72C}" srcOrd="1" destOrd="0" presId="urn:microsoft.com/office/officeart/2016/7/layout/HexagonTimeline"/>
    <dgm:cxn modelId="{5D765DFC-77AA-41BE-B27E-B1EA452C27D1}" type="presParOf" srcId="{328F8912-C418-4EE4-B8C7-E1CF5AEC10A3}" destId="{6E1E0FF9-4838-4A68-87AC-49C8B108DFF9}" srcOrd="2" destOrd="0" presId="urn:microsoft.com/office/officeart/2016/7/layout/HexagonTimeline"/>
    <dgm:cxn modelId="{542D7D5D-821A-4DF3-9CC3-58C6F144AE1C}" type="presParOf" srcId="{328F8912-C418-4EE4-B8C7-E1CF5AEC10A3}" destId="{463B9D07-4C21-4F63-8759-B7CAAA7AC2FD}" srcOrd="3" destOrd="0" presId="urn:microsoft.com/office/officeart/2016/7/layout/HexagonTimeline"/>
    <dgm:cxn modelId="{2D3DF5BB-561E-4EB8-877B-B456C1158243}" type="presParOf" srcId="{328F8912-C418-4EE4-B8C7-E1CF5AEC10A3}" destId="{E7D8CAEE-0A07-48B6-A7C6-69CB18C1B6A3}" srcOrd="4" destOrd="0" presId="urn:microsoft.com/office/officeart/2016/7/layout/HexagonTimeline"/>
    <dgm:cxn modelId="{E680D41B-F5D6-467B-B461-F29B1B795D9C}" type="presParOf" srcId="{87368FF7-058A-4037-BF7B-CD7755F223DB}" destId="{42EFDEE6-7B8E-40F5-B1AB-CC0C9E12EBA0}" srcOrd="5" destOrd="0" presId="urn:microsoft.com/office/officeart/2016/7/layout/HexagonTimeline"/>
    <dgm:cxn modelId="{963E8BBF-65C3-4087-8AE4-BD104DAF6A0B}" type="presParOf" srcId="{87368FF7-058A-4037-BF7B-CD7755F223DB}" destId="{4D9F38BB-FEC7-47C0-BA0A-B6D007C3380E}" srcOrd="6" destOrd="0" presId="urn:microsoft.com/office/officeart/2016/7/layout/HexagonTimeline"/>
    <dgm:cxn modelId="{81337113-8C9E-4F58-AD57-AB5950D819DD}" type="presParOf" srcId="{4D9F38BB-FEC7-47C0-BA0A-B6D007C3380E}" destId="{B1DD4252-9176-4BDB-934A-B79343498B26}" srcOrd="0" destOrd="0" presId="urn:microsoft.com/office/officeart/2016/7/layout/HexagonTimeline"/>
    <dgm:cxn modelId="{F83FC9C2-42F5-42FE-9C74-5C35FEB98E94}" type="presParOf" srcId="{4D9F38BB-FEC7-47C0-BA0A-B6D007C3380E}" destId="{00EC6209-5A72-485B-9749-D9743C41AAFC}" srcOrd="1" destOrd="0" presId="urn:microsoft.com/office/officeart/2016/7/layout/HexagonTimeline"/>
    <dgm:cxn modelId="{A63CA7EC-E44E-4BF2-A3D7-8839D2EFEBA1}" type="presParOf" srcId="{4D9F38BB-FEC7-47C0-BA0A-B6D007C3380E}" destId="{FC6DDBAA-F7AB-4F59-9D28-27F8B76C8BF9}" srcOrd="2" destOrd="0" presId="urn:microsoft.com/office/officeart/2016/7/layout/HexagonTimeline"/>
    <dgm:cxn modelId="{F2DBD348-71E1-4E8D-8885-CC6F8E47C141}" type="presParOf" srcId="{4D9F38BB-FEC7-47C0-BA0A-B6D007C3380E}" destId="{9338F360-DA8B-4A0C-A489-974F2BFD2FE6}" srcOrd="3" destOrd="0" presId="urn:microsoft.com/office/officeart/2016/7/layout/HexagonTimeline"/>
    <dgm:cxn modelId="{4A0CCBDC-2AD0-44C0-9C6C-F7554E0D8C69}" type="presParOf" srcId="{4D9F38BB-FEC7-47C0-BA0A-B6D007C3380E}" destId="{47B0D041-00A4-4ECC-A39C-9003EC33F89B}" srcOrd="4" destOrd="0" presId="urn:microsoft.com/office/officeart/2016/7/layout/Hexagon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AAD6C-4C48-4767-B1C0-6420599221E1}" type="doc">
      <dgm:prSet loTypeId="urn:microsoft.com/office/officeart/2008/layout/AlternatingHexagons" loCatId="list" qsTypeId="urn:microsoft.com/office/officeart/2005/8/quickstyle/simple4" qsCatId="simple" csTypeId="urn:microsoft.com/office/officeart/2005/8/colors/colorful1" csCatId="colorful" phldr="1"/>
      <dgm:spPr/>
      <dgm:t>
        <a:bodyPr/>
        <a:lstStyle/>
        <a:p>
          <a:endParaRPr lang="en-US"/>
        </a:p>
      </dgm:t>
    </dgm:pt>
    <dgm:pt modelId="{543825B1-885A-44E0-A187-8F444CF87E68}">
      <dgm:prSet custT="1"/>
      <dgm:spPr>
        <a:solidFill>
          <a:srgbClr val="588FA4"/>
        </a:solidFill>
      </dgm:spPr>
      <dgm:t>
        <a:bodyPr lIns="0" tIns="0" rIns="0" bIns="0"/>
        <a:lstStyle/>
        <a:p>
          <a:r>
            <a:rPr lang="sr-Latn-RS" sz="1800" b="0" dirty="0">
              <a:latin typeface="Narkisim" panose="020E0502050101010101" pitchFamily="34" charset="-79"/>
              <a:cs typeface="Narkisim" panose="020E0502050101010101" pitchFamily="34" charset="-79"/>
            </a:rPr>
            <a:t>Predavanja</a:t>
          </a:r>
          <a:endParaRPr lang="en-US" sz="1800" b="0" dirty="0">
            <a:latin typeface="Narkisim" panose="020E0502050101010101" pitchFamily="34" charset="-79"/>
            <a:cs typeface="Narkisim" panose="020E0502050101010101" pitchFamily="34" charset="-79"/>
          </a:endParaRPr>
        </a:p>
      </dgm:t>
    </dgm:pt>
    <dgm:pt modelId="{6BE7683F-2D4C-4A4C-8E00-C7EB9D43C43F}" type="parTrans" cxnId="{CED18FE4-C913-482B-A25C-D6536FB4C954}">
      <dgm:prSet/>
      <dgm:spPr/>
      <dgm:t>
        <a:bodyPr/>
        <a:lstStyle/>
        <a:p>
          <a:endParaRPr lang="en-US" sz="2000">
            <a:latin typeface="Gabriola" panose="04040605051002020D02" pitchFamily="82" charset="0"/>
          </a:endParaRPr>
        </a:p>
      </dgm:t>
    </dgm:pt>
    <dgm:pt modelId="{E13714B2-BDF3-40C2-9742-919F355968CA}" type="sibTrans" cxnId="{CED18FE4-C913-482B-A25C-D6536FB4C954}">
      <dgm:prSet/>
      <dgm:spPr>
        <a:solidFill>
          <a:srgbClr val="07A8F0"/>
        </a:solidFill>
      </dgm:spPr>
      <dgm:t>
        <a:bodyPr/>
        <a:lstStyle/>
        <a:p>
          <a:endParaRPr lang="en-US">
            <a:latin typeface="Gabriola" panose="04040605051002020D02" pitchFamily="82" charset="0"/>
          </a:endParaRPr>
        </a:p>
      </dgm:t>
    </dgm:pt>
    <dgm:pt modelId="{17979397-C2E2-4032-84B1-1A25F5703D1E}">
      <dgm:prSet custT="1"/>
      <dgm:spPr>
        <a:solidFill>
          <a:srgbClr val="A7DCFF"/>
        </a:solidFill>
      </dgm:spPr>
      <dgm:t>
        <a:bodyPr/>
        <a:lstStyle/>
        <a:p>
          <a:r>
            <a:rPr lang="sr-Latn-RS" sz="2400" b="0" dirty="0">
              <a:latin typeface="Narkisim" panose="020E0502050101010101" pitchFamily="34" charset="-79"/>
              <a:cs typeface="Narkisim" panose="020E0502050101010101" pitchFamily="34" charset="-79"/>
            </a:rPr>
            <a:t>Primeri</a:t>
          </a:r>
          <a:endParaRPr lang="en-US" sz="1800" b="0" dirty="0">
            <a:latin typeface="Narkisim" panose="020E0502050101010101" pitchFamily="34" charset="-79"/>
            <a:cs typeface="Narkisim" panose="020E0502050101010101" pitchFamily="34" charset="-79"/>
          </a:endParaRPr>
        </a:p>
      </dgm:t>
    </dgm:pt>
    <dgm:pt modelId="{DA121CA3-1A5B-4F4B-A778-F79BC293E8CF}" type="parTrans" cxnId="{9AAE3920-7B06-4F71-9E49-B22F7DA1A37F}">
      <dgm:prSet/>
      <dgm:spPr/>
      <dgm:t>
        <a:bodyPr/>
        <a:lstStyle/>
        <a:p>
          <a:endParaRPr lang="en-US" sz="2000">
            <a:latin typeface="Gabriola" panose="04040605051002020D02" pitchFamily="82" charset="0"/>
          </a:endParaRPr>
        </a:p>
      </dgm:t>
    </dgm:pt>
    <dgm:pt modelId="{0C6B9D9C-96BB-4E1D-BE00-252E10B815C4}" type="sibTrans" cxnId="{9AAE3920-7B06-4F71-9E49-B22F7DA1A37F}">
      <dgm:prSet/>
      <dgm:spPr>
        <a:solidFill>
          <a:srgbClr val="F5B5B4"/>
        </a:solidFill>
      </dgm:spPr>
      <dgm:t>
        <a:bodyPr/>
        <a:lstStyle/>
        <a:p>
          <a:r>
            <a:rPr lang="sr-Latn-RS" dirty="0">
              <a:latin typeface="Gabriola" panose="04040605051002020D02" pitchFamily="82" charset="0"/>
            </a:rPr>
            <a:t>…</a:t>
          </a:r>
          <a:endParaRPr lang="en-US" dirty="0">
            <a:latin typeface="Gabriola" panose="04040605051002020D02" pitchFamily="82" charset="0"/>
          </a:endParaRPr>
        </a:p>
      </dgm:t>
    </dgm:pt>
    <dgm:pt modelId="{D2EA6C9A-94C6-4811-AA2C-A118400D2117}">
      <dgm:prSet custT="1"/>
      <dgm:spPr>
        <a:solidFill>
          <a:srgbClr val="9CE0D0"/>
        </a:solidFill>
      </dgm:spPr>
      <dgm:t>
        <a:bodyPr/>
        <a:lstStyle/>
        <a:p>
          <a:endParaRPr lang="en-US" sz="1800" b="0" dirty="0">
            <a:latin typeface="Narkisim" panose="020E0502050101010101" pitchFamily="34" charset="-79"/>
            <a:cs typeface="Narkisim" panose="020E0502050101010101" pitchFamily="34" charset="-79"/>
          </a:endParaRPr>
        </a:p>
      </dgm:t>
    </dgm:pt>
    <dgm:pt modelId="{5E2989B5-1BB9-43ED-A8D3-99C2E68C389F}" type="parTrans" cxnId="{7334F7C0-A836-48C7-91F1-21D456F89EFA}">
      <dgm:prSet/>
      <dgm:spPr/>
      <dgm:t>
        <a:bodyPr/>
        <a:lstStyle/>
        <a:p>
          <a:endParaRPr lang="en-US" sz="2000">
            <a:latin typeface="Gabriola" panose="04040605051002020D02" pitchFamily="82" charset="0"/>
          </a:endParaRPr>
        </a:p>
      </dgm:t>
    </dgm:pt>
    <dgm:pt modelId="{496768CA-1989-4FD8-8DEB-D89BF1B59EF9}" type="sibTrans" cxnId="{7334F7C0-A836-48C7-91F1-21D456F89EFA}">
      <dgm:prSet/>
      <dgm:spPr>
        <a:solidFill>
          <a:srgbClr val="D38102"/>
        </a:solidFill>
      </dgm:spPr>
      <dgm:t>
        <a:bodyPr/>
        <a:lstStyle/>
        <a:p>
          <a:r>
            <a:rPr lang="sr-Latn-RS" dirty="0">
              <a:latin typeface="Gabriola" panose="04040605051002020D02" pitchFamily="82" charset="0"/>
            </a:rPr>
            <a:t>…</a:t>
          </a:r>
          <a:endParaRPr lang="en-US" dirty="0">
            <a:latin typeface="Gabriola" panose="04040605051002020D02" pitchFamily="82" charset="0"/>
          </a:endParaRPr>
        </a:p>
      </dgm:t>
    </dgm:pt>
    <dgm:pt modelId="{3EE520EF-DC96-486F-8C6B-CFC25010D52E}">
      <dgm:prSet custT="1"/>
      <dgm:spPr/>
      <dgm:t>
        <a:bodyPr/>
        <a:lstStyle/>
        <a:p>
          <a:r>
            <a:rPr lang="sr-Latn-RS" sz="2400" b="0" dirty="0">
              <a:latin typeface="Narkisim" panose="020E0502050101010101" pitchFamily="34" charset="-79"/>
              <a:cs typeface="Narkisim" panose="020E0502050101010101" pitchFamily="34" charset="-79"/>
            </a:rPr>
            <a:t>Studije slučaja</a:t>
          </a:r>
          <a:endParaRPr lang="en-US" sz="2400" b="0" dirty="0">
            <a:latin typeface="Narkisim" panose="020E0502050101010101" pitchFamily="34" charset="-79"/>
            <a:cs typeface="Narkisim" panose="020E0502050101010101" pitchFamily="34" charset="-79"/>
          </a:endParaRPr>
        </a:p>
      </dgm:t>
    </dgm:pt>
    <dgm:pt modelId="{1F9E9BCA-8A6C-406F-A188-07EFD317A1C7}" type="parTrans" cxnId="{7922F6D4-1117-4E41-9FD3-4B63AD9F7790}">
      <dgm:prSet/>
      <dgm:spPr/>
      <dgm:t>
        <a:bodyPr/>
        <a:lstStyle/>
        <a:p>
          <a:endParaRPr lang="en-US" sz="2000">
            <a:latin typeface="Gabriola" panose="04040605051002020D02" pitchFamily="82" charset="0"/>
          </a:endParaRPr>
        </a:p>
      </dgm:t>
    </dgm:pt>
    <dgm:pt modelId="{5754D722-B35B-4E06-8C71-3D76819F339B}" type="sibTrans" cxnId="{7922F6D4-1117-4E41-9FD3-4B63AD9F7790}">
      <dgm:prSet/>
      <dgm:spPr>
        <a:solidFill>
          <a:srgbClr val="FFB100"/>
        </a:solidFill>
      </dgm:spPr>
      <dgm:t>
        <a:bodyPr/>
        <a:lstStyle/>
        <a:p>
          <a:endParaRPr lang="en-US">
            <a:latin typeface="Gabriola" panose="04040605051002020D02" pitchFamily="82" charset="0"/>
          </a:endParaRPr>
        </a:p>
      </dgm:t>
    </dgm:pt>
    <dgm:pt modelId="{AEF4E426-626A-4624-8662-127F9674098F}" type="pres">
      <dgm:prSet presAssocID="{C2FAAD6C-4C48-4767-B1C0-6420599221E1}" presName="Name0" presStyleCnt="0">
        <dgm:presLayoutVars>
          <dgm:chMax/>
          <dgm:chPref/>
          <dgm:dir/>
          <dgm:animLvl val="lvl"/>
        </dgm:presLayoutVars>
      </dgm:prSet>
      <dgm:spPr/>
    </dgm:pt>
    <dgm:pt modelId="{8625EAD4-825D-4BFA-A25D-D56A618B2AC3}" type="pres">
      <dgm:prSet presAssocID="{543825B1-885A-44E0-A187-8F444CF87E68}" presName="composite" presStyleCnt="0"/>
      <dgm:spPr/>
    </dgm:pt>
    <dgm:pt modelId="{A9CBD588-6ED6-4E61-A5F3-B096E5F2DBC4}" type="pres">
      <dgm:prSet presAssocID="{543825B1-885A-44E0-A187-8F444CF87E68}" presName="Parent1" presStyleLbl="node1" presStyleIdx="0" presStyleCnt="8" custLinFactX="-100000" custLinFactY="34285" custLinFactNeighborX="-128877" custLinFactNeighborY="100000">
        <dgm:presLayoutVars>
          <dgm:chMax val="1"/>
          <dgm:chPref val="1"/>
          <dgm:bulletEnabled val="1"/>
        </dgm:presLayoutVars>
      </dgm:prSet>
      <dgm:spPr/>
    </dgm:pt>
    <dgm:pt modelId="{35656159-5A2A-4C54-B7F6-D7E652880A8C}" type="pres">
      <dgm:prSet presAssocID="{543825B1-885A-44E0-A187-8F444CF87E68}" presName="Childtext1" presStyleLbl="revTx" presStyleIdx="0" presStyleCnt="4">
        <dgm:presLayoutVars>
          <dgm:chMax val="0"/>
          <dgm:chPref val="0"/>
          <dgm:bulletEnabled val="1"/>
        </dgm:presLayoutVars>
      </dgm:prSet>
      <dgm:spPr/>
    </dgm:pt>
    <dgm:pt modelId="{B0D5F7C7-C0CB-4770-8075-25C104B4EA0A}" type="pres">
      <dgm:prSet presAssocID="{543825B1-885A-44E0-A187-8F444CF87E68}" presName="BalanceSpacing" presStyleCnt="0"/>
      <dgm:spPr/>
    </dgm:pt>
    <dgm:pt modelId="{61F8EC46-BF29-4453-BF86-1C830EB3F478}" type="pres">
      <dgm:prSet presAssocID="{543825B1-885A-44E0-A187-8F444CF87E68}" presName="BalanceSpacing1" presStyleCnt="0"/>
      <dgm:spPr/>
    </dgm:pt>
    <dgm:pt modelId="{36BED941-FCEA-4A6B-B03F-EAEECE80A635}" type="pres">
      <dgm:prSet presAssocID="{E13714B2-BDF3-40C2-9742-919F355968CA}" presName="Accent1Text" presStyleLbl="node1" presStyleIdx="1" presStyleCnt="8" custLinFactNeighborX="-70841" custLinFactNeighborY="53194"/>
      <dgm:spPr/>
    </dgm:pt>
    <dgm:pt modelId="{370D2BC6-7B43-47B9-870C-B256C5F1797F}" type="pres">
      <dgm:prSet presAssocID="{E13714B2-BDF3-40C2-9742-919F355968CA}" presName="spaceBetweenRectangles" presStyleCnt="0"/>
      <dgm:spPr/>
    </dgm:pt>
    <dgm:pt modelId="{1DB25AB4-80BB-4D26-A858-EF17EC587035}" type="pres">
      <dgm:prSet presAssocID="{17979397-C2E2-4032-84B1-1A25F5703D1E}" presName="composite" presStyleCnt="0"/>
      <dgm:spPr/>
    </dgm:pt>
    <dgm:pt modelId="{2B15B734-3ACD-4AD7-B783-5E3B4E53BE51}" type="pres">
      <dgm:prSet presAssocID="{17979397-C2E2-4032-84B1-1A25F5703D1E}" presName="Parent1" presStyleLbl="node1" presStyleIdx="2" presStyleCnt="8" custLinFactNeighborX="-21736" custLinFactNeighborY="-30733">
        <dgm:presLayoutVars>
          <dgm:chMax val="1"/>
          <dgm:chPref val="1"/>
          <dgm:bulletEnabled val="1"/>
        </dgm:presLayoutVars>
      </dgm:prSet>
      <dgm:spPr/>
    </dgm:pt>
    <dgm:pt modelId="{E542A179-9DA1-436C-BFAB-192DCCEAA9C9}" type="pres">
      <dgm:prSet presAssocID="{17979397-C2E2-4032-84B1-1A25F5703D1E}" presName="Childtext1" presStyleLbl="revTx" presStyleIdx="1" presStyleCnt="4">
        <dgm:presLayoutVars>
          <dgm:chMax val="0"/>
          <dgm:chPref val="0"/>
          <dgm:bulletEnabled val="1"/>
        </dgm:presLayoutVars>
      </dgm:prSet>
      <dgm:spPr/>
    </dgm:pt>
    <dgm:pt modelId="{37AEF599-A8F0-4D4A-ABE7-089A4005737E}" type="pres">
      <dgm:prSet presAssocID="{17979397-C2E2-4032-84B1-1A25F5703D1E}" presName="BalanceSpacing" presStyleCnt="0"/>
      <dgm:spPr/>
    </dgm:pt>
    <dgm:pt modelId="{A4AD3276-A4B7-4624-B636-AA20E397437C}" type="pres">
      <dgm:prSet presAssocID="{17979397-C2E2-4032-84B1-1A25F5703D1E}" presName="BalanceSpacing1" presStyleCnt="0"/>
      <dgm:spPr/>
    </dgm:pt>
    <dgm:pt modelId="{79E7BF2B-1D2E-41E0-8FE4-383488F2851C}" type="pres">
      <dgm:prSet presAssocID="{0C6B9D9C-96BB-4E1D-BE00-252E10B815C4}" presName="Accent1Text" presStyleLbl="node1" presStyleIdx="3" presStyleCnt="8" custLinFactNeighborX="-26491" custLinFactNeighborY="-30738"/>
      <dgm:spPr/>
    </dgm:pt>
    <dgm:pt modelId="{2030293C-1486-499C-84D5-62B04000140E}" type="pres">
      <dgm:prSet presAssocID="{0C6B9D9C-96BB-4E1D-BE00-252E10B815C4}" presName="spaceBetweenRectangles" presStyleCnt="0"/>
      <dgm:spPr/>
    </dgm:pt>
    <dgm:pt modelId="{07FFA65B-6692-4D20-B817-B4CD20B0D679}" type="pres">
      <dgm:prSet presAssocID="{D2EA6C9A-94C6-4811-AA2C-A118400D2117}" presName="composite" presStyleCnt="0"/>
      <dgm:spPr/>
    </dgm:pt>
    <dgm:pt modelId="{5ED5AF4C-97BA-46DA-AC23-81B1BD004D5E}" type="pres">
      <dgm:prSet presAssocID="{D2EA6C9A-94C6-4811-AA2C-A118400D2117}" presName="Parent1" presStyleLbl="node1" presStyleIdx="4" presStyleCnt="8" custLinFactNeighborX="-23639" custLinFactNeighborY="-35440">
        <dgm:presLayoutVars>
          <dgm:chMax val="1"/>
          <dgm:chPref val="1"/>
          <dgm:bulletEnabled val="1"/>
        </dgm:presLayoutVars>
      </dgm:prSet>
      <dgm:spPr/>
    </dgm:pt>
    <dgm:pt modelId="{61785559-27CA-4F48-93F0-DB01FDA36711}" type="pres">
      <dgm:prSet presAssocID="{D2EA6C9A-94C6-4811-AA2C-A118400D2117}" presName="Childtext1" presStyleLbl="revTx" presStyleIdx="2" presStyleCnt="4">
        <dgm:presLayoutVars>
          <dgm:chMax val="0"/>
          <dgm:chPref val="0"/>
          <dgm:bulletEnabled val="1"/>
        </dgm:presLayoutVars>
      </dgm:prSet>
      <dgm:spPr/>
    </dgm:pt>
    <dgm:pt modelId="{04F21D5B-694A-42D5-8210-DA7ED21FADCF}" type="pres">
      <dgm:prSet presAssocID="{D2EA6C9A-94C6-4811-AA2C-A118400D2117}" presName="BalanceSpacing" presStyleCnt="0"/>
      <dgm:spPr/>
    </dgm:pt>
    <dgm:pt modelId="{3F62FC88-B97B-4F97-8FF4-13CC20DA7C4A}" type="pres">
      <dgm:prSet presAssocID="{D2EA6C9A-94C6-4811-AA2C-A118400D2117}" presName="BalanceSpacing1" presStyleCnt="0"/>
      <dgm:spPr/>
    </dgm:pt>
    <dgm:pt modelId="{7667A7BC-705A-4F2C-BFAA-C5BDC9F231FD}" type="pres">
      <dgm:prSet presAssocID="{496768CA-1989-4FD8-8DEB-D89BF1B59EF9}" presName="Accent1Text" presStyleLbl="node1" presStyleIdx="5" presStyleCnt="8" custLinFactNeighborX="-19272" custLinFactNeighborY="-35834"/>
      <dgm:spPr/>
    </dgm:pt>
    <dgm:pt modelId="{B1F46001-6E43-4C46-8D53-1BB04B2DB147}" type="pres">
      <dgm:prSet presAssocID="{496768CA-1989-4FD8-8DEB-D89BF1B59EF9}" presName="spaceBetweenRectangles" presStyleCnt="0"/>
      <dgm:spPr/>
    </dgm:pt>
    <dgm:pt modelId="{735D0F4C-7C38-4A14-B046-C63888519399}" type="pres">
      <dgm:prSet presAssocID="{3EE520EF-DC96-486F-8C6B-CFC25010D52E}" presName="composite" presStyleCnt="0"/>
      <dgm:spPr/>
    </dgm:pt>
    <dgm:pt modelId="{33F3A1B6-F0BB-41DB-A029-301258999721}" type="pres">
      <dgm:prSet presAssocID="{3EE520EF-DC96-486F-8C6B-CFC25010D52E}" presName="Parent1" presStyleLbl="node1" presStyleIdx="6" presStyleCnt="8" custLinFactX="86144" custLinFactY="-100000" custLinFactNeighborX="100000" custLinFactNeighborY="-100588">
        <dgm:presLayoutVars>
          <dgm:chMax val="1"/>
          <dgm:chPref val="1"/>
          <dgm:bulletEnabled val="1"/>
        </dgm:presLayoutVars>
      </dgm:prSet>
      <dgm:spPr/>
    </dgm:pt>
    <dgm:pt modelId="{BB26BC4F-940E-4CB8-AA7B-674E4FF022A9}" type="pres">
      <dgm:prSet presAssocID="{3EE520EF-DC96-486F-8C6B-CFC25010D52E}" presName="Childtext1" presStyleLbl="revTx" presStyleIdx="3" presStyleCnt="4">
        <dgm:presLayoutVars>
          <dgm:chMax val="0"/>
          <dgm:chPref val="0"/>
          <dgm:bulletEnabled val="1"/>
        </dgm:presLayoutVars>
      </dgm:prSet>
      <dgm:spPr/>
    </dgm:pt>
    <dgm:pt modelId="{729790D7-6560-4009-95D0-F29173BE8FA3}" type="pres">
      <dgm:prSet presAssocID="{3EE520EF-DC96-486F-8C6B-CFC25010D52E}" presName="BalanceSpacing" presStyleCnt="0"/>
      <dgm:spPr/>
    </dgm:pt>
    <dgm:pt modelId="{8393D17F-3978-4CC1-A262-7E95B2292731}" type="pres">
      <dgm:prSet presAssocID="{3EE520EF-DC96-486F-8C6B-CFC25010D52E}" presName="BalanceSpacing1" presStyleCnt="0"/>
      <dgm:spPr/>
    </dgm:pt>
    <dgm:pt modelId="{EDD7F245-65F7-467A-8447-12A054E5980E}" type="pres">
      <dgm:prSet presAssocID="{5754D722-B35B-4E06-8C71-3D76819F339B}" presName="Accent1Text" presStyleLbl="node1" presStyleIdx="7" presStyleCnt="8" custLinFactX="27910" custLinFactY="-20324" custLinFactNeighborX="100000" custLinFactNeighborY="-100000"/>
      <dgm:spPr/>
    </dgm:pt>
  </dgm:ptLst>
  <dgm:cxnLst>
    <dgm:cxn modelId="{9AAE3920-7B06-4F71-9E49-B22F7DA1A37F}" srcId="{C2FAAD6C-4C48-4767-B1C0-6420599221E1}" destId="{17979397-C2E2-4032-84B1-1A25F5703D1E}" srcOrd="1" destOrd="0" parTransId="{DA121CA3-1A5B-4F4B-A778-F79BC293E8CF}" sibTransId="{0C6B9D9C-96BB-4E1D-BE00-252E10B815C4}"/>
    <dgm:cxn modelId="{3975C35B-FEDC-4CF5-9D9F-C654FDAD1016}" type="presOf" srcId="{0C6B9D9C-96BB-4E1D-BE00-252E10B815C4}" destId="{79E7BF2B-1D2E-41E0-8FE4-383488F2851C}" srcOrd="0" destOrd="0" presId="urn:microsoft.com/office/officeart/2008/layout/AlternatingHexagons"/>
    <dgm:cxn modelId="{B1884A46-E8D1-4F10-9DDC-4421E1E1A5A5}" type="presOf" srcId="{17979397-C2E2-4032-84B1-1A25F5703D1E}" destId="{2B15B734-3ACD-4AD7-B783-5E3B4E53BE51}" srcOrd="0" destOrd="0" presId="urn:microsoft.com/office/officeart/2008/layout/AlternatingHexagons"/>
    <dgm:cxn modelId="{491D5886-7F5C-48B6-9623-80CA80B88983}" type="presOf" srcId="{D2EA6C9A-94C6-4811-AA2C-A118400D2117}" destId="{5ED5AF4C-97BA-46DA-AC23-81B1BD004D5E}" srcOrd="0" destOrd="0" presId="urn:microsoft.com/office/officeart/2008/layout/AlternatingHexagons"/>
    <dgm:cxn modelId="{89C9838A-51E5-4FBF-BF3A-DA677B07F00C}" type="presOf" srcId="{5754D722-B35B-4E06-8C71-3D76819F339B}" destId="{EDD7F245-65F7-467A-8447-12A054E5980E}" srcOrd="0" destOrd="0" presId="urn:microsoft.com/office/officeart/2008/layout/AlternatingHexagons"/>
    <dgm:cxn modelId="{082E6D8B-8CA1-4905-88CD-29AC829D6203}" type="presOf" srcId="{543825B1-885A-44E0-A187-8F444CF87E68}" destId="{A9CBD588-6ED6-4E61-A5F3-B096E5F2DBC4}" srcOrd="0" destOrd="0" presId="urn:microsoft.com/office/officeart/2008/layout/AlternatingHexagons"/>
    <dgm:cxn modelId="{725246C0-67FB-471D-B0EE-78FC2EFE6DC8}" type="presOf" srcId="{3EE520EF-DC96-486F-8C6B-CFC25010D52E}" destId="{33F3A1B6-F0BB-41DB-A029-301258999721}" srcOrd="0" destOrd="0" presId="urn:microsoft.com/office/officeart/2008/layout/AlternatingHexagons"/>
    <dgm:cxn modelId="{7334F7C0-A836-48C7-91F1-21D456F89EFA}" srcId="{C2FAAD6C-4C48-4767-B1C0-6420599221E1}" destId="{D2EA6C9A-94C6-4811-AA2C-A118400D2117}" srcOrd="2" destOrd="0" parTransId="{5E2989B5-1BB9-43ED-A8D3-99C2E68C389F}" sibTransId="{496768CA-1989-4FD8-8DEB-D89BF1B59EF9}"/>
    <dgm:cxn modelId="{3CF761C5-27FD-42BD-8E00-6186E483F845}" type="presOf" srcId="{E13714B2-BDF3-40C2-9742-919F355968CA}" destId="{36BED941-FCEA-4A6B-B03F-EAEECE80A635}" srcOrd="0" destOrd="0" presId="urn:microsoft.com/office/officeart/2008/layout/AlternatingHexagons"/>
    <dgm:cxn modelId="{DCA47ECF-1BC5-4A3C-9971-0FF8D01B5D1C}" type="presOf" srcId="{496768CA-1989-4FD8-8DEB-D89BF1B59EF9}" destId="{7667A7BC-705A-4F2C-BFAA-C5BDC9F231FD}" srcOrd="0" destOrd="0" presId="urn:microsoft.com/office/officeart/2008/layout/AlternatingHexagons"/>
    <dgm:cxn modelId="{7922F6D4-1117-4E41-9FD3-4B63AD9F7790}" srcId="{C2FAAD6C-4C48-4767-B1C0-6420599221E1}" destId="{3EE520EF-DC96-486F-8C6B-CFC25010D52E}" srcOrd="3" destOrd="0" parTransId="{1F9E9BCA-8A6C-406F-A188-07EFD317A1C7}" sibTransId="{5754D722-B35B-4E06-8C71-3D76819F339B}"/>
    <dgm:cxn modelId="{CED18FE4-C913-482B-A25C-D6536FB4C954}" srcId="{C2FAAD6C-4C48-4767-B1C0-6420599221E1}" destId="{543825B1-885A-44E0-A187-8F444CF87E68}" srcOrd="0" destOrd="0" parTransId="{6BE7683F-2D4C-4A4C-8E00-C7EB9D43C43F}" sibTransId="{E13714B2-BDF3-40C2-9742-919F355968CA}"/>
    <dgm:cxn modelId="{661F5AFA-54E4-47D7-8296-A0930174497D}" type="presOf" srcId="{C2FAAD6C-4C48-4767-B1C0-6420599221E1}" destId="{AEF4E426-626A-4624-8662-127F9674098F}" srcOrd="0" destOrd="0" presId="urn:microsoft.com/office/officeart/2008/layout/AlternatingHexagons"/>
    <dgm:cxn modelId="{CA5DEFE6-8F14-4784-8832-A414E3D6EC93}" type="presParOf" srcId="{AEF4E426-626A-4624-8662-127F9674098F}" destId="{8625EAD4-825D-4BFA-A25D-D56A618B2AC3}" srcOrd="0" destOrd="0" presId="urn:microsoft.com/office/officeart/2008/layout/AlternatingHexagons"/>
    <dgm:cxn modelId="{D722863A-F410-412D-9BCB-794727698952}" type="presParOf" srcId="{8625EAD4-825D-4BFA-A25D-D56A618B2AC3}" destId="{A9CBD588-6ED6-4E61-A5F3-B096E5F2DBC4}" srcOrd="0" destOrd="0" presId="urn:microsoft.com/office/officeart/2008/layout/AlternatingHexagons"/>
    <dgm:cxn modelId="{D3BD1145-7F04-41E4-95A1-08FB116140DC}" type="presParOf" srcId="{8625EAD4-825D-4BFA-A25D-D56A618B2AC3}" destId="{35656159-5A2A-4C54-B7F6-D7E652880A8C}" srcOrd="1" destOrd="0" presId="urn:microsoft.com/office/officeart/2008/layout/AlternatingHexagons"/>
    <dgm:cxn modelId="{843B8CD9-0FF6-41B9-9A62-06415F933B4A}" type="presParOf" srcId="{8625EAD4-825D-4BFA-A25D-D56A618B2AC3}" destId="{B0D5F7C7-C0CB-4770-8075-25C104B4EA0A}" srcOrd="2" destOrd="0" presId="urn:microsoft.com/office/officeart/2008/layout/AlternatingHexagons"/>
    <dgm:cxn modelId="{86E29C0D-6AC1-413F-BBFB-8E45F7A37E7B}" type="presParOf" srcId="{8625EAD4-825D-4BFA-A25D-D56A618B2AC3}" destId="{61F8EC46-BF29-4453-BF86-1C830EB3F478}" srcOrd="3" destOrd="0" presId="urn:microsoft.com/office/officeart/2008/layout/AlternatingHexagons"/>
    <dgm:cxn modelId="{697E0803-8DB2-4BF5-A932-BDFF7E0B9701}" type="presParOf" srcId="{8625EAD4-825D-4BFA-A25D-D56A618B2AC3}" destId="{36BED941-FCEA-4A6B-B03F-EAEECE80A635}" srcOrd="4" destOrd="0" presId="urn:microsoft.com/office/officeart/2008/layout/AlternatingHexagons"/>
    <dgm:cxn modelId="{22A09797-FEB4-4232-BD82-6DB50D1897E9}" type="presParOf" srcId="{AEF4E426-626A-4624-8662-127F9674098F}" destId="{370D2BC6-7B43-47B9-870C-B256C5F1797F}" srcOrd="1" destOrd="0" presId="urn:microsoft.com/office/officeart/2008/layout/AlternatingHexagons"/>
    <dgm:cxn modelId="{9A2F57AA-3C3A-4AD1-BB4D-6B8A7C24EDB5}" type="presParOf" srcId="{AEF4E426-626A-4624-8662-127F9674098F}" destId="{1DB25AB4-80BB-4D26-A858-EF17EC587035}" srcOrd="2" destOrd="0" presId="urn:microsoft.com/office/officeart/2008/layout/AlternatingHexagons"/>
    <dgm:cxn modelId="{43431194-D2BC-42B4-A16A-905C9A605A5E}" type="presParOf" srcId="{1DB25AB4-80BB-4D26-A858-EF17EC587035}" destId="{2B15B734-3ACD-4AD7-B783-5E3B4E53BE51}" srcOrd="0" destOrd="0" presId="urn:microsoft.com/office/officeart/2008/layout/AlternatingHexagons"/>
    <dgm:cxn modelId="{70B7FCFB-8BD2-4D37-84FC-9335F832ED76}" type="presParOf" srcId="{1DB25AB4-80BB-4D26-A858-EF17EC587035}" destId="{E542A179-9DA1-436C-BFAB-192DCCEAA9C9}" srcOrd="1" destOrd="0" presId="urn:microsoft.com/office/officeart/2008/layout/AlternatingHexagons"/>
    <dgm:cxn modelId="{DDEFC32E-C53E-4B4E-A084-2173C8539665}" type="presParOf" srcId="{1DB25AB4-80BB-4D26-A858-EF17EC587035}" destId="{37AEF599-A8F0-4D4A-ABE7-089A4005737E}" srcOrd="2" destOrd="0" presId="urn:microsoft.com/office/officeart/2008/layout/AlternatingHexagons"/>
    <dgm:cxn modelId="{20DFA37F-576B-47AC-AF58-F66BA596385E}" type="presParOf" srcId="{1DB25AB4-80BB-4D26-A858-EF17EC587035}" destId="{A4AD3276-A4B7-4624-B636-AA20E397437C}" srcOrd="3" destOrd="0" presId="urn:microsoft.com/office/officeart/2008/layout/AlternatingHexagons"/>
    <dgm:cxn modelId="{397058F2-C3F9-4CF1-8105-48609DF3E98A}" type="presParOf" srcId="{1DB25AB4-80BB-4D26-A858-EF17EC587035}" destId="{79E7BF2B-1D2E-41E0-8FE4-383488F2851C}" srcOrd="4" destOrd="0" presId="urn:microsoft.com/office/officeart/2008/layout/AlternatingHexagons"/>
    <dgm:cxn modelId="{862A82ED-0BBE-40CA-B8B1-F425F50F8DEE}" type="presParOf" srcId="{AEF4E426-626A-4624-8662-127F9674098F}" destId="{2030293C-1486-499C-84D5-62B04000140E}" srcOrd="3" destOrd="0" presId="urn:microsoft.com/office/officeart/2008/layout/AlternatingHexagons"/>
    <dgm:cxn modelId="{20440FBB-F630-4EBB-9D98-F63DF81F18DE}" type="presParOf" srcId="{AEF4E426-626A-4624-8662-127F9674098F}" destId="{07FFA65B-6692-4D20-B817-B4CD20B0D679}" srcOrd="4" destOrd="0" presId="urn:microsoft.com/office/officeart/2008/layout/AlternatingHexagons"/>
    <dgm:cxn modelId="{D5D5C935-CA42-49F7-8B07-E5CB066DBA20}" type="presParOf" srcId="{07FFA65B-6692-4D20-B817-B4CD20B0D679}" destId="{5ED5AF4C-97BA-46DA-AC23-81B1BD004D5E}" srcOrd="0" destOrd="0" presId="urn:microsoft.com/office/officeart/2008/layout/AlternatingHexagons"/>
    <dgm:cxn modelId="{76FA1CB6-0B4F-49CB-B9E0-1A4D364032B2}" type="presParOf" srcId="{07FFA65B-6692-4D20-B817-B4CD20B0D679}" destId="{61785559-27CA-4F48-93F0-DB01FDA36711}" srcOrd="1" destOrd="0" presId="urn:microsoft.com/office/officeart/2008/layout/AlternatingHexagons"/>
    <dgm:cxn modelId="{BDD1E454-3FC6-428C-8839-97FE0C6A529B}" type="presParOf" srcId="{07FFA65B-6692-4D20-B817-B4CD20B0D679}" destId="{04F21D5B-694A-42D5-8210-DA7ED21FADCF}" srcOrd="2" destOrd="0" presId="urn:microsoft.com/office/officeart/2008/layout/AlternatingHexagons"/>
    <dgm:cxn modelId="{2F79C1B8-A87C-483E-8E90-8C8DDFCC32A8}" type="presParOf" srcId="{07FFA65B-6692-4D20-B817-B4CD20B0D679}" destId="{3F62FC88-B97B-4F97-8FF4-13CC20DA7C4A}" srcOrd="3" destOrd="0" presId="urn:microsoft.com/office/officeart/2008/layout/AlternatingHexagons"/>
    <dgm:cxn modelId="{FE1BBBB5-1E66-43F9-816D-5BF005A48DA1}" type="presParOf" srcId="{07FFA65B-6692-4D20-B817-B4CD20B0D679}" destId="{7667A7BC-705A-4F2C-BFAA-C5BDC9F231FD}" srcOrd="4" destOrd="0" presId="urn:microsoft.com/office/officeart/2008/layout/AlternatingHexagons"/>
    <dgm:cxn modelId="{FC34A88B-E49A-4554-A07F-BC84D1F2374C}" type="presParOf" srcId="{AEF4E426-626A-4624-8662-127F9674098F}" destId="{B1F46001-6E43-4C46-8D53-1BB04B2DB147}" srcOrd="5" destOrd="0" presId="urn:microsoft.com/office/officeart/2008/layout/AlternatingHexagons"/>
    <dgm:cxn modelId="{76ED1DC3-3150-45BB-837E-6FB61026F0F0}" type="presParOf" srcId="{AEF4E426-626A-4624-8662-127F9674098F}" destId="{735D0F4C-7C38-4A14-B046-C63888519399}" srcOrd="6" destOrd="0" presId="urn:microsoft.com/office/officeart/2008/layout/AlternatingHexagons"/>
    <dgm:cxn modelId="{8EF9B9E6-1BE0-45DE-A6AD-7072AB5C0874}" type="presParOf" srcId="{735D0F4C-7C38-4A14-B046-C63888519399}" destId="{33F3A1B6-F0BB-41DB-A029-301258999721}" srcOrd="0" destOrd="0" presId="urn:microsoft.com/office/officeart/2008/layout/AlternatingHexagons"/>
    <dgm:cxn modelId="{B1C6C165-4961-4B9E-887E-6134DD854FCB}" type="presParOf" srcId="{735D0F4C-7C38-4A14-B046-C63888519399}" destId="{BB26BC4F-940E-4CB8-AA7B-674E4FF022A9}" srcOrd="1" destOrd="0" presId="urn:microsoft.com/office/officeart/2008/layout/AlternatingHexagons"/>
    <dgm:cxn modelId="{6A481AE2-18EC-4DE4-865A-6062301BE30C}" type="presParOf" srcId="{735D0F4C-7C38-4A14-B046-C63888519399}" destId="{729790D7-6560-4009-95D0-F29173BE8FA3}" srcOrd="2" destOrd="0" presId="urn:microsoft.com/office/officeart/2008/layout/AlternatingHexagons"/>
    <dgm:cxn modelId="{456F4A9C-3935-4C68-B524-CDA63F6983F6}" type="presParOf" srcId="{735D0F4C-7C38-4A14-B046-C63888519399}" destId="{8393D17F-3978-4CC1-A262-7E95B2292731}" srcOrd="3" destOrd="0" presId="urn:microsoft.com/office/officeart/2008/layout/AlternatingHexagons"/>
    <dgm:cxn modelId="{7FD1AB46-760A-452A-A46A-56A05560780B}" type="presParOf" srcId="{735D0F4C-7C38-4A14-B046-C63888519399}" destId="{EDD7F245-65F7-467A-8447-12A054E5980E}"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95A3-0D86-40BF-B22B-DAACDF8A7B3E}">
      <dsp:nvSpPr>
        <dsp:cNvPr id="0" name=""/>
        <dsp:cNvSpPr/>
      </dsp:nvSpPr>
      <dsp:spPr>
        <a:xfrm>
          <a:off x="369066" y="711276"/>
          <a:ext cx="1898054" cy="193984"/>
        </a:xfrm>
        <a:prstGeom prst="homePlate">
          <a:avLst>
            <a:gd name="adj" fmla="val 4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a:latin typeface="Narkisim" panose="020E0502050101010101" pitchFamily="34" charset="-79"/>
              <a:cs typeface="Narkisim" panose="020E0502050101010101" pitchFamily="34" charset="-79"/>
            </a:rPr>
            <a:t>2002</a:t>
          </a:r>
        </a:p>
      </dsp:txBody>
      <dsp:txXfrm>
        <a:off x="369066" y="711276"/>
        <a:ext cx="1859257" cy="193984"/>
      </dsp:txXfrm>
    </dsp:sp>
    <dsp:sp modelId="{7AD5A6DB-6206-4955-B4DF-E496794B6068}">
      <dsp:nvSpPr>
        <dsp:cNvPr id="0" name=""/>
        <dsp:cNvSpPr/>
      </dsp:nvSpPr>
      <dsp:spPr>
        <a:xfrm>
          <a:off x="0" y="0"/>
          <a:ext cx="2636186" cy="517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dirty="0">
              <a:latin typeface="Narkisim" panose="020E0502050101010101" pitchFamily="34" charset="-79"/>
              <a:cs typeface="Narkisim" panose="020E0502050101010101" pitchFamily="34" charset="-79"/>
            </a:rPr>
            <a:t>Daniel Kahneman</a:t>
          </a:r>
        </a:p>
      </dsp:txBody>
      <dsp:txXfrm>
        <a:off x="0" y="0"/>
        <a:ext cx="2636186" cy="517291"/>
      </dsp:txXfrm>
    </dsp:sp>
    <dsp:sp modelId="{1C2E94B5-44F8-4EE1-BAB2-FADA6E2F4C6E}">
      <dsp:nvSpPr>
        <dsp:cNvPr id="0" name=""/>
        <dsp:cNvSpPr/>
      </dsp:nvSpPr>
      <dsp:spPr>
        <a:xfrm>
          <a:off x="2267120" y="808268"/>
          <a:ext cx="738132" cy="0"/>
        </a:xfrm>
        <a:custGeom>
          <a:avLst/>
          <a:gdLst/>
          <a:ahLst/>
          <a:cxnLst/>
          <a:rect l="0" t="0" r="0" b="0"/>
          <a:pathLst>
            <a:path>
              <a:moveTo>
                <a:pt x="0" y="0"/>
              </a:moveTo>
              <a:lnTo>
                <a:pt x="738132" y="0"/>
              </a:lnTo>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9239901-62DA-4446-9741-EA2247FA12ED}">
      <dsp:nvSpPr>
        <dsp:cNvPr id="0" name=""/>
        <dsp:cNvSpPr/>
      </dsp:nvSpPr>
      <dsp:spPr>
        <a:xfrm>
          <a:off x="1318093" y="549622"/>
          <a:ext cx="0" cy="161653"/>
        </a:xfrm>
        <a:prstGeom prst="line">
          <a:avLst/>
        </a:prstGeom>
        <a:noFill/>
        <a:ln w="12700" cap="flat" cmpd="sng" algn="ctr">
          <a:solidFill>
            <a:schemeClr val="accent1">
              <a:hueOff val="0"/>
              <a:satOff val="0"/>
              <a:lumOff val="0"/>
              <a:alphaOff val="0"/>
            </a:schemeClr>
          </a:solidFill>
          <a:prstDash val="dash"/>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7B00072-7B45-46D6-AA8C-4FBFF222CE5F}">
      <dsp:nvSpPr>
        <dsp:cNvPr id="0" name=""/>
        <dsp:cNvSpPr/>
      </dsp:nvSpPr>
      <dsp:spPr>
        <a:xfrm>
          <a:off x="1301927" y="517291"/>
          <a:ext cx="32330" cy="3233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3C4889-851D-459C-A885-486B8CE4176F}">
      <dsp:nvSpPr>
        <dsp:cNvPr id="0" name=""/>
        <dsp:cNvSpPr/>
      </dsp:nvSpPr>
      <dsp:spPr>
        <a:xfrm>
          <a:off x="3005252" y="711276"/>
          <a:ext cx="1898054" cy="193984"/>
        </a:xfrm>
        <a:prstGeom prst="hexagon">
          <a:avLst>
            <a:gd name="adj" fmla="val 40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a:latin typeface="Narkisim" panose="020E0502050101010101" pitchFamily="34" charset="-79"/>
              <a:cs typeface="Narkisim" panose="020E0502050101010101" pitchFamily="34" charset="-79"/>
            </a:rPr>
            <a:t>2002</a:t>
          </a:r>
        </a:p>
      </dsp:txBody>
      <dsp:txXfrm>
        <a:off x="3189288" y="730085"/>
        <a:ext cx="1529982" cy="156366"/>
      </dsp:txXfrm>
    </dsp:sp>
    <dsp:sp modelId="{6F3F97B4-4C84-4388-B688-E97D45DAF2DC}">
      <dsp:nvSpPr>
        <dsp:cNvPr id="0" name=""/>
        <dsp:cNvSpPr/>
      </dsp:nvSpPr>
      <dsp:spPr>
        <a:xfrm>
          <a:off x="2636186" y="1099245"/>
          <a:ext cx="2636186" cy="517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t" anchorCtr="1">
          <a:noAutofit/>
        </a:bodyPr>
        <a:lstStyle/>
        <a:p>
          <a:pPr marL="0" lvl="0" indent="0" algn="ctr" defTabSz="1066800">
            <a:lnSpc>
              <a:spcPct val="90000"/>
            </a:lnSpc>
            <a:spcBef>
              <a:spcPct val="0"/>
            </a:spcBef>
            <a:spcAft>
              <a:spcPct val="35000"/>
            </a:spcAft>
            <a:buNone/>
          </a:pPr>
          <a:r>
            <a:rPr lang="en-US" sz="2400" kern="1200">
              <a:latin typeface="Narkisim" panose="020E0502050101010101" pitchFamily="34" charset="-79"/>
              <a:cs typeface="Narkisim" panose="020E0502050101010101" pitchFamily="34" charset="-79"/>
            </a:rPr>
            <a:t>Vernon Smith</a:t>
          </a:r>
        </a:p>
      </dsp:txBody>
      <dsp:txXfrm>
        <a:off x="2636186" y="1099245"/>
        <a:ext cx="2636186" cy="517291"/>
      </dsp:txXfrm>
    </dsp:sp>
    <dsp:sp modelId="{FA1DB002-C1D8-43C6-8415-A99C2C39C824}">
      <dsp:nvSpPr>
        <dsp:cNvPr id="0" name=""/>
        <dsp:cNvSpPr/>
      </dsp:nvSpPr>
      <dsp:spPr>
        <a:xfrm>
          <a:off x="4903306" y="808268"/>
          <a:ext cx="738132" cy="0"/>
        </a:xfrm>
        <a:custGeom>
          <a:avLst/>
          <a:gdLst/>
          <a:ahLst/>
          <a:cxnLst/>
          <a:rect l="0" t="0" r="0" b="0"/>
          <a:pathLst>
            <a:path>
              <a:moveTo>
                <a:pt x="0" y="0"/>
              </a:moveTo>
              <a:lnTo>
                <a:pt x="738132" y="0"/>
              </a:lnTo>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47C4E2-22CD-4C7F-9388-5446437EFD5A}">
      <dsp:nvSpPr>
        <dsp:cNvPr id="0" name=""/>
        <dsp:cNvSpPr/>
      </dsp:nvSpPr>
      <dsp:spPr>
        <a:xfrm>
          <a:off x="3954279" y="905260"/>
          <a:ext cx="0" cy="161653"/>
        </a:xfrm>
        <a:prstGeom prst="line">
          <a:avLst/>
        </a:prstGeom>
        <a:noFill/>
        <a:ln w="12700" cap="flat" cmpd="sng" algn="ctr">
          <a:solidFill>
            <a:schemeClr val="accent1">
              <a:hueOff val="0"/>
              <a:satOff val="0"/>
              <a:lumOff val="0"/>
              <a:alphaOff val="0"/>
            </a:schemeClr>
          </a:solidFill>
          <a:prstDash val="dash"/>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C52C559-1A54-4B1D-BDB5-383A4FCF9165}">
      <dsp:nvSpPr>
        <dsp:cNvPr id="0" name=""/>
        <dsp:cNvSpPr/>
      </dsp:nvSpPr>
      <dsp:spPr>
        <a:xfrm>
          <a:off x="3938114" y="1066914"/>
          <a:ext cx="32330" cy="3233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6B5491-F0C9-4C73-B2A5-C280AD5BD2CE}">
      <dsp:nvSpPr>
        <dsp:cNvPr id="0" name=""/>
        <dsp:cNvSpPr/>
      </dsp:nvSpPr>
      <dsp:spPr>
        <a:xfrm>
          <a:off x="5641439" y="711276"/>
          <a:ext cx="1898054" cy="193984"/>
        </a:xfrm>
        <a:prstGeom prst="hexagon">
          <a:avLst>
            <a:gd name="adj" fmla="val 40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a:latin typeface="Narkisim" panose="020E0502050101010101" pitchFamily="34" charset="-79"/>
              <a:cs typeface="Narkisim" panose="020E0502050101010101" pitchFamily="34" charset="-79"/>
            </a:rPr>
            <a:t>2013</a:t>
          </a:r>
        </a:p>
      </dsp:txBody>
      <dsp:txXfrm>
        <a:off x="5825475" y="730085"/>
        <a:ext cx="1529982" cy="156366"/>
      </dsp:txXfrm>
    </dsp:sp>
    <dsp:sp modelId="{A918A7FB-27E1-49D2-9E0D-4D856924F72C}">
      <dsp:nvSpPr>
        <dsp:cNvPr id="0" name=""/>
        <dsp:cNvSpPr/>
      </dsp:nvSpPr>
      <dsp:spPr>
        <a:xfrm>
          <a:off x="5272373" y="0"/>
          <a:ext cx="2636186" cy="517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a:latin typeface="Narkisim" panose="020E0502050101010101" pitchFamily="34" charset="-79"/>
              <a:cs typeface="Narkisim" panose="020E0502050101010101" pitchFamily="34" charset="-79"/>
            </a:rPr>
            <a:t>Robert Shiller</a:t>
          </a:r>
        </a:p>
      </dsp:txBody>
      <dsp:txXfrm>
        <a:off x="5272373" y="0"/>
        <a:ext cx="2636186" cy="517291"/>
      </dsp:txXfrm>
    </dsp:sp>
    <dsp:sp modelId="{42EFDEE6-7B8E-40F5-B1AB-CC0C9E12EBA0}">
      <dsp:nvSpPr>
        <dsp:cNvPr id="0" name=""/>
        <dsp:cNvSpPr/>
      </dsp:nvSpPr>
      <dsp:spPr>
        <a:xfrm>
          <a:off x="7539493" y="808268"/>
          <a:ext cx="738132" cy="0"/>
        </a:xfrm>
        <a:custGeom>
          <a:avLst/>
          <a:gdLst/>
          <a:ahLst/>
          <a:cxnLst/>
          <a:rect l="0" t="0" r="0" b="0"/>
          <a:pathLst>
            <a:path>
              <a:moveTo>
                <a:pt x="0" y="0"/>
              </a:moveTo>
              <a:lnTo>
                <a:pt x="738132" y="0"/>
              </a:lnTo>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1E0FF9-4838-4A68-87AC-49C8B108DFF9}">
      <dsp:nvSpPr>
        <dsp:cNvPr id="0" name=""/>
        <dsp:cNvSpPr/>
      </dsp:nvSpPr>
      <dsp:spPr>
        <a:xfrm>
          <a:off x="6590466" y="549622"/>
          <a:ext cx="0" cy="161653"/>
        </a:xfrm>
        <a:prstGeom prst="line">
          <a:avLst/>
        </a:prstGeom>
        <a:noFill/>
        <a:ln w="12700" cap="flat" cmpd="sng" algn="ctr">
          <a:solidFill>
            <a:schemeClr val="accent1">
              <a:hueOff val="0"/>
              <a:satOff val="0"/>
              <a:lumOff val="0"/>
              <a:alphaOff val="0"/>
            </a:schemeClr>
          </a:solidFill>
          <a:prstDash val="dash"/>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63B9D07-4C21-4F63-8759-B7CAAA7AC2FD}">
      <dsp:nvSpPr>
        <dsp:cNvPr id="0" name=""/>
        <dsp:cNvSpPr/>
      </dsp:nvSpPr>
      <dsp:spPr>
        <a:xfrm>
          <a:off x="6574300" y="517291"/>
          <a:ext cx="32330" cy="3233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D4252-9176-4BDB-934A-B79343498B26}">
      <dsp:nvSpPr>
        <dsp:cNvPr id="0" name=""/>
        <dsp:cNvSpPr/>
      </dsp:nvSpPr>
      <dsp:spPr>
        <a:xfrm rot="10800000">
          <a:off x="8277625" y="711276"/>
          <a:ext cx="1898054" cy="193984"/>
        </a:xfrm>
        <a:prstGeom prst="homePlate">
          <a:avLst>
            <a:gd name="adj" fmla="val 4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a:latin typeface="Narkisim" panose="020E0502050101010101" pitchFamily="34" charset="-79"/>
              <a:cs typeface="Narkisim" panose="020E0502050101010101" pitchFamily="34" charset="-79"/>
            </a:rPr>
            <a:t>2017</a:t>
          </a:r>
        </a:p>
      </dsp:txBody>
      <dsp:txXfrm rot="10800000">
        <a:off x="8316422" y="711276"/>
        <a:ext cx="1859257" cy="193984"/>
      </dsp:txXfrm>
    </dsp:sp>
    <dsp:sp modelId="{00EC6209-5A72-485B-9749-D9743C41AAFC}">
      <dsp:nvSpPr>
        <dsp:cNvPr id="0" name=""/>
        <dsp:cNvSpPr/>
      </dsp:nvSpPr>
      <dsp:spPr>
        <a:xfrm>
          <a:off x="7908559" y="1099245"/>
          <a:ext cx="2636186" cy="517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t" anchorCtr="1">
          <a:noAutofit/>
        </a:bodyPr>
        <a:lstStyle/>
        <a:p>
          <a:pPr marL="0" lvl="0" indent="0" algn="ctr" defTabSz="1066800">
            <a:lnSpc>
              <a:spcPct val="90000"/>
            </a:lnSpc>
            <a:spcBef>
              <a:spcPct val="0"/>
            </a:spcBef>
            <a:spcAft>
              <a:spcPct val="35000"/>
            </a:spcAft>
            <a:buNone/>
          </a:pPr>
          <a:r>
            <a:rPr lang="en-US" sz="2400" kern="1200" dirty="0">
              <a:latin typeface="Narkisim" panose="020E0502050101010101" pitchFamily="34" charset="-79"/>
              <a:cs typeface="Narkisim" panose="020E0502050101010101" pitchFamily="34" charset="-79"/>
            </a:rPr>
            <a:t>Richard Thaler</a:t>
          </a:r>
        </a:p>
      </dsp:txBody>
      <dsp:txXfrm>
        <a:off x="7908559" y="1099245"/>
        <a:ext cx="2636186" cy="517291"/>
      </dsp:txXfrm>
    </dsp:sp>
    <dsp:sp modelId="{FC6DDBAA-F7AB-4F59-9D28-27F8B76C8BF9}">
      <dsp:nvSpPr>
        <dsp:cNvPr id="0" name=""/>
        <dsp:cNvSpPr/>
      </dsp:nvSpPr>
      <dsp:spPr>
        <a:xfrm>
          <a:off x="9226652" y="905260"/>
          <a:ext cx="0" cy="161653"/>
        </a:xfrm>
        <a:prstGeom prst="line">
          <a:avLst/>
        </a:prstGeom>
        <a:noFill/>
        <a:ln w="12700" cap="flat" cmpd="sng" algn="ctr">
          <a:solidFill>
            <a:schemeClr val="accent1">
              <a:hueOff val="0"/>
              <a:satOff val="0"/>
              <a:lumOff val="0"/>
              <a:alphaOff val="0"/>
            </a:schemeClr>
          </a:solidFill>
          <a:prstDash val="dash"/>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338F360-DA8B-4A0C-A489-974F2BFD2FE6}">
      <dsp:nvSpPr>
        <dsp:cNvPr id="0" name=""/>
        <dsp:cNvSpPr/>
      </dsp:nvSpPr>
      <dsp:spPr>
        <a:xfrm>
          <a:off x="9210487" y="1066914"/>
          <a:ext cx="32330" cy="3233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BD588-6ED6-4E61-A5F3-B096E5F2DBC4}">
      <dsp:nvSpPr>
        <dsp:cNvPr id="0" name=""/>
        <dsp:cNvSpPr/>
      </dsp:nvSpPr>
      <dsp:spPr>
        <a:xfrm rot="5400000">
          <a:off x="1708206" y="2423855"/>
          <a:ext cx="1719086" cy="1495605"/>
        </a:xfrm>
        <a:prstGeom prst="hexagon">
          <a:avLst>
            <a:gd name="adj" fmla="val 25000"/>
            <a:gd name="vf" fmla="val 115470"/>
          </a:avLst>
        </a:prstGeom>
        <a:solidFill>
          <a:srgbClr val="588FA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sr-Latn-RS" sz="1800" b="0" kern="1200" dirty="0">
              <a:latin typeface="Narkisim" panose="020E0502050101010101" pitchFamily="34" charset="-79"/>
              <a:cs typeface="Narkisim" panose="020E0502050101010101" pitchFamily="34" charset="-79"/>
            </a:rPr>
            <a:t>Predavanja</a:t>
          </a:r>
          <a:endParaRPr lang="en-US" sz="1800" b="0" kern="1200" dirty="0">
            <a:latin typeface="Narkisim" panose="020E0502050101010101" pitchFamily="34" charset="-79"/>
            <a:cs typeface="Narkisim" panose="020E0502050101010101" pitchFamily="34" charset="-79"/>
          </a:endParaRPr>
        </a:p>
      </dsp:txBody>
      <dsp:txXfrm rot="-5400000">
        <a:off x="2053011" y="2580006"/>
        <a:ext cx="1029475" cy="1183304"/>
      </dsp:txXfrm>
    </dsp:sp>
    <dsp:sp modelId="{35656159-5A2A-4C54-B7F6-D7E652880A8C}">
      <dsp:nvSpPr>
        <dsp:cNvPr id="0" name=""/>
        <dsp:cNvSpPr/>
      </dsp:nvSpPr>
      <dsp:spPr>
        <a:xfrm>
          <a:off x="6784031" y="347457"/>
          <a:ext cx="1918500" cy="1031451"/>
        </a:xfrm>
        <a:prstGeom prst="rect">
          <a:avLst/>
        </a:prstGeom>
        <a:noFill/>
        <a:ln>
          <a:noFill/>
        </a:ln>
        <a:effectLst/>
      </dsp:spPr>
      <dsp:style>
        <a:lnRef idx="0">
          <a:scrgbClr r="0" g="0" b="0"/>
        </a:lnRef>
        <a:fillRef idx="0">
          <a:scrgbClr r="0" g="0" b="0"/>
        </a:fillRef>
        <a:effectRef idx="0">
          <a:scrgbClr r="0" g="0" b="0"/>
        </a:effectRef>
        <a:fontRef idx="minor"/>
      </dsp:style>
    </dsp:sp>
    <dsp:sp modelId="{36BED941-FCEA-4A6B-B03F-EAEECE80A635}">
      <dsp:nvSpPr>
        <dsp:cNvPr id="0" name=""/>
        <dsp:cNvSpPr/>
      </dsp:nvSpPr>
      <dsp:spPr>
        <a:xfrm rot="5400000">
          <a:off x="2456547" y="1029831"/>
          <a:ext cx="1719086" cy="1495605"/>
        </a:xfrm>
        <a:prstGeom prst="hexagon">
          <a:avLst>
            <a:gd name="adj" fmla="val 25000"/>
            <a:gd name="vf" fmla="val 115470"/>
          </a:avLst>
        </a:prstGeom>
        <a:solidFill>
          <a:srgbClr val="07A8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Gabriola" panose="04040605051002020D02" pitchFamily="82" charset="0"/>
          </a:endParaRPr>
        </a:p>
      </dsp:txBody>
      <dsp:txXfrm rot="-5400000">
        <a:off x="2801352" y="1185982"/>
        <a:ext cx="1029475" cy="1183304"/>
      </dsp:txXfrm>
    </dsp:sp>
    <dsp:sp modelId="{2B15B734-3ACD-4AD7-B783-5E3B4E53BE51}">
      <dsp:nvSpPr>
        <dsp:cNvPr id="0" name=""/>
        <dsp:cNvSpPr/>
      </dsp:nvSpPr>
      <dsp:spPr>
        <a:xfrm rot="5400000">
          <a:off x="3995496" y="1046214"/>
          <a:ext cx="1719086" cy="1495605"/>
        </a:xfrm>
        <a:prstGeom prst="hexagon">
          <a:avLst>
            <a:gd name="adj" fmla="val 25000"/>
            <a:gd name="vf" fmla="val 115470"/>
          </a:avLst>
        </a:prstGeom>
        <a:solidFill>
          <a:srgbClr val="A7D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0" kern="1200" dirty="0">
              <a:latin typeface="Narkisim" panose="020E0502050101010101" pitchFamily="34" charset="-79"/>
              <a:cs typeface="Narkisim" panose="020E0502050101010101" pitchFamily="34" charset="-79"/>
            </a:rPr>
            <a:t>Primeri</a:t>
          </a:r>
          <a:endParaRPr lang="en-US" sz="1800" b="0" kern="1200" dirty="0">
            <a:latin typeface="Narkisim" panose="020E0502050101010101" pitchFamily="34" charset="-79"/>
            <a:cs typeface="Narkisim" panose="020E0502050101010101" pitchFamily="34" charset="-79"/>
          </a:endParaRPr>
        </a:p>
      </dsp:txBody>
      <dsp:txXfrm rot="-5400000">
        <a:off x="4340301" y="1202365"/>
        <a:ext cx="1029475" cy="1183304"/>
      </dsp:txXfrm>
    </dsp:sp>
    <dsp:sp modelId="{E542A179-9DA1-436C-BFAB-192DCCEAA9C9}">
      <dsp:nvSpPr>
        <dsp:cNvPr id="0" name=""/>
        <dsp:cNvSpPr/>
      </dsp:nvSpPr>
      <dsp:spPr>
        <a:xfrm>
          <a:off x="2513821" y="1806617"/>
          <a:ext cx="1856613" cy="1031451"/>
        </a:xfrm>
        <a:prstGeom prst="rect">
          <a:avLst/>
        </a:prstGeom>
        <a:noFill/>
        <a:ln>
          <a:noFill/>
        </a:ln>
        <a:effectLst/>
      </dsp:spPr>
      <dsp:style>
        <a:lnRef idx="0">
          <a:scrgbClr r="0" g="0" b="0"/>
        </a:lnRef>
        <a:fillRef idx="0">
          <a:scrgbClr r="0" g="0" b="0"/>
        </a:fillRef>
        <a:effectRef idx="0">
          <a:scrgbClr r="0" g="0" b="0"/>
        </a:effectRef>
        <a:fontRef idx="minor"/>
      </dsp:style>
    </dsp:sp>
    <dsp:sp modelId="{79E7BF2B-1D2E-41E0-8FE4-383488F2851C}">
      <dsp:nvSpPr>
        <dsp:cNvPr id="0" name=""/>
        <dsp:cNvSpPr/>
      </dsp:nvSpPr>
      <dsp:spPr>
        <a:xfrm rot="5400000">
          <a:off x="5539633" y="1046128"/>
          <a:ext cx="1719086" cy="1495605"/>
        </a:xfrm>
        <a:prstGeom prst="hexagon">
          <a:avLst>
            <a:gd name="adj" fmla="val 25000"/>
            <a:gd name="vf" fmla="val 115470"/>
          </a:avLst>
        </a:prstGeom>
        <a:solidFill>
          <a:srgbClr val="F5B5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sr-Latn-RS" sz="3600" kern="1200" dirty="0">
              <a:latin typeface="Gabriola" panose="04040605051002020D02" pitchFamily="82" charset="0"/>
            </a:rPr>
            <a:t>…</a:t>
          </a:r>
          <a:endParaRPr lang="en-US" sz="3600" kern="1200" dirty="0">
            <a:latin typeface="Gabriola" panose="04040605051002020D02" pitchFamily="82" charset="0"/>
          </a:endParaRPr>
        </a:p>
      </dsp:txBody>
      <dsp:txXfrm rot="-5400000">
        <a:off x="5884438" y="1202279"/>
        <a:ext cx="1029475" cy="1183304"/>
      </dsp:txXfrm>
    </dsp:sp>
    <dsp:sp modelId="{5ED5AF4C-97BA-46DA-AC23-81B1BD004D5E}">
      <dsp:nvSpPr>
        <dsp:cNvPr id="0" name=""/>
        <dsp:cNvSpPr/>
      </dsp:nvSpPr>
      <dsp:spPr>
        <a:xfrm rot="5400000">
          <a:off x="4777755" y="2424457"/>
          <a:ext cx="1719086" cy="1495605"/>
        </a:xfrm>
        <a:prstGeom prst="hexagon">
          <a:avLst>
            <a:gd name="adj" fmla="val 25000"/>
            <a:gd name="vf" fmla="val 115470"/>
          </a:avLst>
        </a:prstGeom>
        <a:solidFill>
          <a:srgbClr val="9CE0D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0" kern="1200" dirty="0">
            <a:latin typeface="Narkisim" panose="020E0502050101010101" pitchFamily="34" charset="-79"/>
            <a:cs typeface="Narkisim" panose="020E0502050101010101" pitchFamily="34" charset="-79"/>
          </a:endParaRPr>
        </a:p>
      </dsp:txBody>
      <dsp:txXfrm rot="-5400000">
        <a:off x="5122560" y="2580608"/>
        <a:ext cx="1029475" cy="1183304"/>
      </dsp:txXfrm>
    </dsp:sp>
    <dsp:sp modelId="{61785559-27CA-4F48-93F0-DB01FDA36711}">
      <dsp:nvSpPr>
        <dsp:cNvPr id="0" name=""/>
        <dsp:cNvSpPr/>
      </dsp:nvSpPr>
      <dsp:spPr>
        <a:xfrm>
          <a:off x="6784031" y="3265778"/>
          <a:ext cx="1918500" cy="1031451"/>
        </a:xfrm>
        <a:prstGeom prst="rect">
          <a:avLst/>
        </a:prstGeom>
        <a:noFill/>
        <a:ln>
          <a:noFill/>
        </a:ln>
        <a:effectLst/>
      </dsp:spPr>
      <dsp:style>
        <a:lnRef idx="0">
          <a:scrgbClr r="0" g="0" b="0"/>
        </a:lnRef>
        <a:fillRef idx="0">
          <a:scrgbClr r="0" g="0" b="0"/>
        </a:fillRef>
        <a:effectRef idx="0">
          <a:scrgbClr r="0" g="0" b="0"/>
        </a:effectRef>
        <a:fontRef idx="minor"/>
      </dsp:style>
    </dsp:sp>
    <dsp:sp modelId="{7667A7BC-705A-4F2C-BFAA-C5BDC9F231FD}">
      <dsp:nvSpPr>
        <dsp:cNvPr id="0" name=""/>
        <dsp:cNvSpPr/>
      </dsp:nvSpPr>
      <dsp:spPr>
        <a:xfrm rot="5400000">
          <a:off x="3227815" y="2417684"/>
          <a:ext cx="1719086" cy="1495605"/>
        </a:xfrm>
        <a:prstGeom prst="hexagon">
          <a:avLst>
            <a:gd name="adj" fmla="val 25000"/>
            <a:gd name="vf" fmla="val 115470"/>
          </a:avLst>
        </a:prstGeom>
        <a:solidFill>
          <a:srgbClr val="D3810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sr-Latn-RS" sz="3600" kern="1200" dirty="0">
              <a:latin typeface="Gabriola" panose="04040605051002020D02" pitchFamily="82" charset="0"/>
            </a:rPr>
            <a:t>…</a:t>
          </a:r>
          <a:endParaRPr lang="en-US" sz="3600" kern="1200" dirty="0">
            <a:latin typeface="Gabriola" panose="04040605051002020D02" pitchFamily="82" charset="0"/>
          </a:endParaRPr>
        </a:p>
      </dsp:txBody>
      <dsp:txXfrm rot="-5400000">
        <a:off x="3572620" y="2573835"/>
        <a:ext cx="1029475" cy="1183304"/>
      </dsp:txXfrm>
    </dsp:sp>
    <dsp:sp modelId="{33F3A1B6-F0BB-41DB-A029-301258999721}">
      <dsp:nvSpPr>
        <dsp:cNvPr id="0" name=""/>
        <dsp:cNvSpPr/>
      </dsp:nvSpPr>
      <dsp:spPr>
        <a:xfrm rot="5400000">
          <a:off x="7104559" y="1044581"/>
          <a:ext cx="1719086" cy="1495605"/>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0" kern="1200" dirty="0">
              <a:latin typeface="Narkisim" panose="020E0502050101010101" pitchFamily="34" charset="-79"/>
              <a:cs typeface="Narkisim" panose="020E0502050101010101" pitchFamily="34" charset="-79"/>
            </a:rPr>
            <a:t>Studije slučaja</a:t>
          </a:r>
          <a:endParaRPr lang="en-US" sz="2400" b="0" kern="1200" dirty="0">
            <a:latin typeface="Narkisim" panose="020E0502050101010101" pitchFamily="34" charset="-79"/>
            <a:cs typeface="Narkisim" panose="020E0502050101010101" pitchFamily="34" charset="-79"/>
          </a:endParaRPr>
        </a:p>
      </dsp:txBody>
      <dsp:txXfrm rot="-5400000">
        <a:off x="7449364" y="1200732"/>
        <a:ext cx="1029475" cy="1183304"/>
      </dsp:txXfrm>
    </dsp:sp>
    <dsp:sp modelId="{BB26BC4F-940E-4CB8-AA7B-674E4FF022A9}">
      <dsp:nvSpPr>
        <dsp:cNvPr id="0" name=""/>
        <dsp:cNvSpPr/>
      </dsp:nvSpPr>
      <dsp:spPr>
        <a:xfrm>
          <a:off x="2513821" y="4724938"/>
          <a:ext cx="1856613" cy="1031451"/>
        </a:xfrm>
        <a:prstGeom prst="rect">
          <a:avLst/>
        </a:prstGeom>
        <a:noFill/>
        <a:ln>
          <a:noFill/>
        </a:ln>
        <a:effectLst/>
      </dsp:spPr>
      <dsp:style>
        <a:lnRef idx="0">
          <a:scrgbClr r="0" g="0" b="0"/>
        </a:lnRef>
        <a:fillRef idx="0">
          <a:scrgbClr r="0" g="0" b="0"/>
        </a:fillRef>
        <a:effectRef idx="0">
          <a:scrgbClr r="0" g="0" b="0"/>
        </a:effectRef>
        <a:fontRef idx="minor"/>
      </dsp:style>
    </dsp:sp>
    <dsp:sp modelId="{EDD7F245-65F7-467A-8447-12A054E5980E}">
      <dsp:nvSpPr>
        <dsp:cNvPr id="0" name=""/>
        <dsp:cNvSpPr/>
      </dsp:nvSpPr>
      <dsp:spPr>
        <a:xfrm rot="5400000">
          <a:off x="7848862" y="2424388"/>
          <a:ext cx="1719086" cy="1495605"/>
        </a:xfrm>
        <a:prstGeom prst="hexagon">
          <a:avLst>
            <a:gd name="adj" fmla="val 25000"/>
            <a:gd name="vf" fmla="val 115470"/>
          </a:avLst>
        </a:prstGeom>
        <a:solidFill>
          <a:srgbClr val="FFB1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Gabriola" panose="04040605051002020D02" pitchFamily="82" charset="0"/>
          </a:endParaRPr>
        </a:p>
      </dsp:txBody>
      <dsp:txXfrm rot="-5400000">
        <a:off x="8193667" y="2580539"/>
        <a:ext cx="1029475" cy="1183304"/>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Čuvar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49511-EA29-4D33-97A6-203064227E70}" type="datetimeFigureOut">
              <a:rPr lang="sr-Latn-RS" smtClean="0"/>
              <a:t>9.11.2022.</a:t>
            </a:fld>
            <a:endParaRPr lang="sr-Latn-RS"/>
          </a:p>
        </p:txBody>
      </p:sp>
      <p:sp>
        <p:nvSpPr>
          <p:cNvPr id="4" name="Čuvar mesta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Čuvar mesta za napomen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6" name="Čuvar mesta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Čuvar mesta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85328-C633-42D1-9B20-8379D19FB06A}" type="slidenum">
              <a:rPr lang="sr-Latn-RS" smtClean="0"/>
              <a:t>‹#›</a:t>
            </a:fld>
            <a:endParaRPr lang="sr-Latn-RS"/>
          </a:p>
        </p:txBody>
      </p:sp>
    </p:spTree>
    <p:extLst>
      <p:ext uri="{BB962C8B-B14F-4D97-AF65-F5344CB8AC3E}">
        <p14:creationId xmlns:p14="http://schemas.microsoft.com/office/powerpoint/2010/main" val="24762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lstStyle/>
          <a:p>
            <a:r>
              <a:rPr lang="en-US" b="0" i="0" dirty="0">
                <a:solidFill>
                  <a:srgbClr val="202122"/>
                </a:solidFill>
                <a:effectLst/>
                <a:latin typeface="Arial" panose="020B0604020202020204" pitchFamily="34" charset="0"/>
              </a:rPr>
              <a:t>the pain from losing $1,000 could only be compensated by the pleasure of earning $2,000</a:t>
            </a:r>
            <a:endParaRPr lang="sr-Latn-RS" dirty="0"/>
          </a:p>
        </p:txBody>
      </p:sp>
      <p:sp>
        <p:nvSpPr>
          <p:cNvPr id="4" name="Čuvar mesta za broj slajda 3"/>
          <p:cNvSpPr>
            <a:spLocks noGrp="1"/>
          </p:cNvSpPr>
          <p:nvPr>
            <p:ph type="sldNum" sz="quarter" idx="5"/>
          </p:nvPr>
        </p:nvSpPr>
        <p:spPr/>
        <p:txBody>
          <a:bodyPr/>
          <a:lstStyle/>
          <a:p>
            <a:fld id="{0BDF8FAF-1093-4283-97E8-D8F6371DF8B6}" type="slidenum">
              <a:rPr lang="sr-Latn-RS" smtClean="0"/>
              <a:t>8</a:t>
            </a:fld>
            <a:endParaRPr lang="sr-Latn-RS"/>
          </a:p>
        </p:txBody>
      </p:sp>
    </p:spTree>
    <p:extLst>
      <p:ext uri="{BB962C8B-B14F-4D97-AF65-F5344CB8AC3E}">
        <p14:creationId xmlns:p14="http://schemas.microsoft.com/office/powerpoint/2010/main" val="357632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lstStyle/>
          <a:p>
            <a:endParaRPr lang="sr-Latn-RS" dirty="0"/>
          </a:p>
        </p:txBody>
      </p:sp>
      <p:sp>
        <p:nvSpPr>
          <p:cNvPr id="4" name="Čuvar mesta za broj slajda 3"/>
          <p:cNvSpPr>
            <a:spLocks noGrp="1"/>
          </p:cNvSpPr>
          <p:nvPr>
            <p:ph type="sldNum" sz="quarter" idx="5"/>
          </p:nvPr>
        </p:nvSpPr>
        <p:spPr/>
        <p:txBody>
          <a:bodyPr/>
          <a:lstStyle/>
          <a:p>
            <a:fld id="{0BDF8FAF-1093-4283-97E8-D8F6371DF8B6}" type="slidenum">
              <a:rPr lang="sr-Latn-RS" smtClean="0"/>
              <a:t>9</a:t>
            </a:fld>
            <a:endParaRPr lang="sr-Latn-RS"/>
          </a:p>
        </p:txBody>
      </p:sp>
    </p:spTree>
    <p:extLst>
      <p:ext uri="{BB962C8B-B14F-4D97-AF65-F5344CB8AC3E}">
        <p14:creationId xmlns:p14="http://schemas.microsoft.com/office/powerpoint/2010/main" val="206763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29339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32402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53290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0478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6978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63227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09319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417636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828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94450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11/9/2022</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42456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11/9/2022</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075146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11" r:id="rId6"/>
    <p:sldLayoutId id="2147483806" r:id="rId7"/>
    <p:sldLayoutId id="2147483807" r:id="rId8"/>
    <p:sldLayoutId id="2147483808" r:id="rId9"/>
    <p:sldLayoutId id="2147483810" r:id="rId10"/>
    <p:sldLayoutId id="2147483809"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Narkisim" panose="020E0502050101010101" pitchFamily="34" charset="-79"/>
          <a:ea typeface="+mj-ea"/>
          <a:cs typeface="Narkisim" panose="020E0502050101010101" pitchFamily="34" charset="-79"/>
        </a:defRPr>
      </a:lvl1pPr>
    </p:titleStyle>
    <p:bodyStyle>
      <a:lvl1pPr marL="0" indent="0" algn="l" defTabSz="914400" rtl="0" eaLnBrk="1" latinLnBrk="0" hangingPunct="1">
        <a:lnSpc>
          <a:spcPct val="100000"/>
        </a:lnSpc>
        <a:spcBef>
          <a:spcPts val="1000"/>
        </a:spcBef>
        <a:buSzPct val="73000"/>
        <a:buFontTx/>
        <a:buNone/>
        <a:defRPr sz="3200" b="0" kern="1200" spc="50" baseline="0">
          <a:solidFill>
            <a:schemeClr val="tx1"/>
          </a:solidFill>
          <a:latin typeface="Narkisim" panose="020E0502050101010101" pitchFamily="34" charset="-79"/>
          <a:ea typeface="+mn-ea"/>
          <a:cs typeface="Narkisim" panose="020E0502050101010101" pitchFamily="34" charset="-79"/>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0" kern="1200" spc="50" baseline="0">
          <a:solidFill>
            <a:schemeClr val="tx1"/>
          </a:solidFill>
          <a:latin typeface="Narkisim" panose="020E0502050101010101" pitchFamily="34" charset="-79"/>
          <a:ea typeface="+mn-ea"/>
          <a:cs typeface="Narkisim" panose="020E0502050101010101" pitchFamily="34" charset="-79"/>
        </a:defRPr>
      </a:lvl2pPr>
      <a:lvl3pPr marL="274320" indent="0" algn="l" defTabSz="914400" rtl="0" eaLnBrk="1" latinLnBrk="0" hangingPunct="1">
        <a:lnSpc>
          <a:spcPct val="100000"/>
        </a:lnSpc>
        <a:spcBef>
          <a:spcPts val="500"/>
        </a:spcBef>
        <a:buSzPct val="73000"/>
        <a:buFontTx/>
        <a:buNone/>
        <a:defRPr sz="2400" b="0" kern="1200" spc="50" baseline="0">
          <a:solidFill>
            <a:schemeClr val="tx1"/>
          </a:solidFill>
          <a:latin typeface="Narkisim" panose="020E0502050101010101" pitchFamily="34" charset="-79"/>
          <a:ea typeface="+mn-ea"/>
          <a:cs typeface="Narkisim" panose="020E0502050101010101" pitchFamily="34" charset="-79"/>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0" kern="1200" spc="50" baseline="0">
          <a:solidFill>
            <a:schemeClr val="tx1"/>
          </a:solidFill>
          <a:latin typeface="Narkisim" panose="020E0502050101010101" pitchFamily="34" charset="-79"/>
          <a:ea typeface="+mn-ea"/>
          <a:cs typeface="Narkisim" panose="020E0502050101010101" pitchFamily="34" charset="-79"/>
        </a:defRPr>
      </a:lvl4pPr>
      <a:lvl5pPr marL="548640" indent="0" algn="l" defTabSz="914400" rtl="0" eaLnBrk="1" latinLnBrk="0" hangingPunct="1">
        <a:lnSpc>
          <a:spcPct val="100000"/>
        </a:lnSpc>
        <a:spcBef>
          <a:spcPts val="500"/>
        </a:spcBef>
        <a:buSzPct val="73000"/>
        <a:buFontTx/>
        <a:buNone/>
        <a:defRPr sz="2000" b="0" kern="1200" spc="50" baseline="0">
          <a:solidFill>
            <a:schemeClr val="tx1"/>
          </a:solidFill>
          <a:latin typeface="Narkisim" panose="020E0502050101010101" pitchFamily="34" charset="-79"/>
          <a:ea typeface="+mn-ea"/>
          <a:cs typeface="Narkisim" panose="020E0502050101010101"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alamy.es/sala-de-conferencias-con-ilustracion-de-vector-plano-reunion-de-grupo-discusion-de-equipo-presentacion-de-la-oficina-explicacion-de-la-estrategia-de-marketing-corporativo-colegas-personajes-de-dibujos-animados-sobre-fondo-amarillo-palido-image368371846.html" TargetMode="External"/><Relationship Id="rId7" Type="http://schemas.openxmlformats.org/officeDocument/2006/relationships/diagramColors" Target="../diagrams/colors2.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hyperlink" Target="https://blogs.lshtm.ac.uk/library/2017/09/19/litsearchingforsrs1/"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s://picsart.com/i/image-freetoedit-read-expandyourmind-literature-thank-you-270663608016201"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hyperlink" Target="https://barexamtoolbox.com/selecting-law-school-courses-for-bar-success/" TargetMode="External"/><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hyperlink" Target="https://latestbulletins.com/conquer-exam-stress-like-a-pro-with-these-fail-proof-tips/"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microsoft.com/office/2007/relationships/hdphoto" Target="../media/hdphoto1.wdp"/><Relationship Id="rId7" Type="http://schemas.openxmlformats.org/officeDocument/2006/relationships/hyperlink" Target="https://creativecommons.org/licenses/by-nc-sa/3.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htxt.co.za/2014/06/24/innovation-hub-wants-to-bring-science-and-technology-to-the-youth/" TargetMode="External"/><Relationship Id="rId5" Type="http://schemas.openxmlformats.org/officeDocument/2006/relationships/image" Target="../media/image3.jpg"/><Relationship Id="rId4" Type="http://schemas.openxmlformats.org/officeDocument/2006/relationships/hyperlink" Target="https://community.plantae.org/discussion/5303450797386761275/forming-interdisciplinary-collaborations-in-the-plant-scienc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ium.com/arscognitionis/the-business-case-for-rationality-79702f51987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owerpointwealth.com/top-5-biases-that-impact-investment-decision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essentia-analytics.com/common-behavioral-biases/"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www.olafusimichael.com/2016/07/heart-over-mind-logic-vs-emotion.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df.gr/downloads/files/%CE%B4%CF%89%CF%81%CE%B5%CE%AC%CE%BD-psd-emoticons.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fredvanamstel.com/blog/social-shaping-of-innovati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0.jpe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11" Type="http://schemas.microsoft.com/office/2007/relationships/diagramDrawing" Target="../diagrams/drawing1.xml"/><Relationship Id="rId5" Type="http://schemas.openxmlformats.org/officeDocument/2006/relationships/image" Target="../media/image12.jpeg"/><Relationship Id="rId10" Type="http://schemas.openxmlformats.org/officeDocument/2006/relationships/diagramColors" Target="../diagrams/colors1.xml"/><Relationship Id="rId4" Type="http://schemas.openxmlformats.org/officeDocument/2006/relationships/image" Target="../media/image11.jpe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training-development/understanding-the-scope-and-limitations-of-training-47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63A1188B-F6D0-454F-8265-790DD27A8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yes on a candy">
            <a:extLst>
              <a:ext uri="{FF2B5EF4-FFF2-40B4-BE49-F238E27FC236}">
                <a16:creationId xmlns:a16="http://schemas.microsoft.com/office/drawing/2014/main" id="{4BA7D470-1985-A12E-0FBE-898568630E08}"/>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60" name="Freeform: Shape 59">
            <a:extLst>
              <a:ext uri="{FF2B5EF4-FFF2-40B4-BE49-F238E27FC236}">
                <a16:creationId xmlns:a16="http://schemas.microsoft.com/office/drawing/2014/main" id="{E1508670-65E0-4939-8E5D-98D071CA1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573248" y="3706052"/>
            <a:ext cx="5987424" cy="3046181"/>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solidFill>
            <a:schemeClr val="bg1"/>
          </a:solidFill>
          <a:ln w="1905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A680864-F353-4128-88F8-98E04FD76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544220" y="3754346"/>
            <a:ext cx="5987424" cy="3046181"/>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noFill/>
          <a:ln w="19050" cap="flat">
            <a:solidFill>
              <a:schemeClr val="tx1"/>
            </a:solidFill>
            <a:prstDash val="solid"/>
            <a:miter/>
          </a:ln>
        </p:spPr>
        <p:txBody>
          <a:bodyPr rtlCol="0" anchor="ctr"/>
          <a:lstStyle/>
          <a:p>
            <a:endParaRPr lang="en-US"/>
          </a:p>
        </p:txBody>
      </p:sp>
      <p:sp>
        <p:nvSpPr>
          <p:cNvPr id="2" name="Naslov 1">
            <a:extLst>
              <a:ext uri="{FF2B5EF4-FFF2-40B4-BE49-F238E27FC236}">
                <a16:creationId xmlns:a16="http://schemas.microsoft.com/office/drawing/2014/main" id="{1B5CC1CF-41F1-AC4A-4F10-66C247E9E744}"/>
              </a:ext>
            </a:extLst>
          </p:cNvPr>
          <p:cNvSpPr>
            <a:spLocks noGrp="1"/>
          </p:cNvSpPr>
          <p:nvPr>
            <p:ph type="ctrTitle"/>
          </p:nvPr>
        </p:nvSpPr>
        <p:spPr>
          <a:xfrm>
            <a:off x="858982" y="4044461"/>
            <a:ext cx="5112754" cy="1410919"/>
          </a:xfrm>
        </p:spPr>
        <p:txBody>
          <a:bodyPr anchor="b">
            <a:normAutofit fontScale="90000"/>
          </a:bodyPr>
          <a:lstStyle/>
          <a:p>
            <a:r>
              <a:rPr lang="sr-Latn-RS" dirty="0" err="1"/>
              <a:t>Bihevioralne</a:t>
            </a:r>
            <a:r>
              <a:rPr lang="sr-Latn-RS" dirty="0"/>
              <a:t> finansije</a:t>
            </a:r>
          </a:p>
        </p:txBody>
      </p:sp>
      <p:sp>
        <p:nvSpPr>
          <p:cNvPr id="3" name="Podnaslov 2">
            <a:extLst>
              <a:ext uri="{FF2B5EF4-FFF2-40B4-BE49-F238E27FC236}">
                <a16:creationId xmlns:a16="http://schemas.microsoft.com/office/drawing/2014/main" id="{1BC71E25-26A9-AFE3-F6BA-EFAB99A3C43C}"/>
              </a:ext>
            </a:extLst>
          </p:cNvPr>
          <p:cNvSpPr>
            <a:spLocks noGrp="1"/>
          </p:cNvSpPr>
          <p:nvPr>
            <p:ph type="subTitle" idx="1"/>
          </p:nvPr>
        </p:nvSpPr>
        <p:spPr>
          <a:xfrm>
            <a:off x="1079863" y="5541899"/>
            <a:ext cx="4666789" cy="627917"/>
          </a:xfrm>
        </p:spPr>
        <p:txBody>
          <a:bodyPr>
            <a:normAutofit/>
          </a:bodyPr>
          <a:lstStyle/>
          <a:p>
            <a:pPr algn="ctr"/>
            <a:r>
              <a:rPr lang="sr-Latn-RS" dirty="0"/>
              <a:t>Finansijsko inženjerstvo</a:t>
            </a:r>
          </a:p>
        </p:txBody>
      </p:sp>
    </p:spTree>
    <p:extLst>
      <p:ext uri="{BB962C8B-B14F-4D97-AF65-F5344CB8AC3E}">
        <p14:creationId xmlns:p14="http://schemas.microsoft.com/office/powerpoint/2010/main" val="204714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9769A-E1A8-4890-A4B7-FF5D5C1DC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0" name="Freeform: Shape 9">
            <a:extLst>
              <a:ext uri="{FF2B5EF4-FFF2-40B4-BE49-F238E27FC236}">
                <a16:creationId xmlns:a16="http://schemas.microsoft.com/office/drawing/2014/main" id="{65030541-939E-4D9D-82AB-34D32FD1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79057" y="2200234"/>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solidFill>
            <a:schemeClr val="bg1"/>
          </a:solidFill>
          <a:ln w="190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12" name="Freeform: Shape 11">
            <a:extLst>
              <a:ext uri="{FF2B5EF4-FFF2-40B4-BE49-F238E27FC236}">
                <a16:creationId xmlns:a16="http://schemas.microsoft.com/office/drawing/2014/main" id="{42C72092-2B09-4FBA-B639-9D8632545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7520" y="2255022"/>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14" name="Freeform: Shape 13">
            <a:extLst>
              <a:ext uri="{FF2B5EF4-FFF2-40B4-BE49-F238E27FC236}">
                <a16:creationId xmlns:a16="http://schemas.microsoft.com/office/drawing/2014/main" id="{75DB81DD-8F8C-4933-94B4-0E5595C5A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41748" y="618134"/>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solidFill>
            <a:schemeClr val="bg2">
              <a:lumMod val="90000"/>
            </a:schemeClr>
          </a:solidFill>
          <a:ln w="190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16" name="Freeform: Shape 15">
            <a:extLst>
              <a:ext uri="{FF2B5EF4-FFF2-40B4-BE49-F238E27FC236}">
                <a16:creationId xmlns:a16="http://schemas.microsoft.com/office/drawing/2014/main" id="{E10B73D1-A4C3-4A71-836A-5FD28F32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77662" y="659873"/>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2" name="Naslov 1">
            <a:extLst>
              <a:ext uri="{FF2B5EF4-FFF2-40B4-BE49-F238E27FC236}">
                <a16:creationId xmlns:a16="http://schemas.microsoft.com/office/drawing/2014/main" id="{BE111C50-9646-F5D9-2F77-8543A5F9DC56}"/>
              </a:ext>
            </a:extLst>
          </p:cNvPr>
          <p:cNvSpPr>
            <a:spLocks noGrp="1"/>
          </p:cNvSpPr>
          <p:nvPr>
            <p:ph type="title"/>
          </p:nvPr>
        </p:nvSpPr>
        <p:spPr>
          <a:xfrm>
            <a:off x="5876598" y="1083379"/>
            <a:ext cx="4947424" cy="1364106"/>
          </a:xfrm>
        </p:spPr>
        <p:txBody>
          <a:bodyPr>
            <a:normAutofit/>
          </a:bodyPr>
          <a:lstStyle/>
          <a:p>
            <a:pPr algn="ctr"/>
            <a:r>
              <a:rPr lang="sr-Latn-RS"/>
              <a:t>Predavači</a:t>
            </a:r>
          </a:p>
        </p:txBody>
      </p:sp>
      <p:sp>
        <p:nvSpPr>
          <p:cNvPr id="3" name="Čuvar mesta za sadržaj 2">
            <a:extLst>
              <a:ext uri="{FF2B5EF4-FFF2-40B4-BE49-F238E27FC236}">
                <a16:creationId xmlns:a16="http://schemas.microsoft.com/office/drawing/2014/main" id="{3C11A37E-6003-D42A-7FF8-21E501BA6B0A}"/>
              </a:ext>
            </a:extLst>
          </p:cNvPr>
          <p:cNvSpPr>
            <a:spLocks noGrp="1"/>
          </p:cNvSpPr>
          <p:nvPr>
            <p:ph idx="1"/>
          </p:nvPr>
        </p:nvSpPr>
        <p:spPr>
          <a:xfrm>
            <a:off x="2022053" y="2870991"/>
            <a:ext cx="5864379" cy="2643119"/>
          </a:xfrm>
        </p:spPr>
        <p:txBody>
          <a:bodyPr anchor="ctr">
            <a:normAutofit/>
          </a:bodyPr>
          <a:lstStyle/>
          <a:p>
            <a:pPr algn="ctr"/>
            <a:r>
              <a:rPr lang="sr-Latn-RS" dirty="0"/>
              <a:t>Prof. dr  Tijana Obradović</a:t>
            </a:r>
          </a:p>
          <a:p>
            <a:pPr algn="ctr"/>
            <a:r>
              <a:rPr lang="sr-Latn-RS" dirty="0"/>
              <a:t>Prof. dr Snežana Knežević</a:t>
            </a:r>
          </a:p>
        </p:txBody>
      </p:sp>
    </p:spTree>
    <p:extLst>
      <p:ext uri="{BB962C8B-B14F-4D97-AF65-F5344CB8AC3E}">
        <p14:creationId xmlns:p14="http://schemas.microsoft.com/office/powerpoint/2010/main" val="30597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4A20147-1DF8-4017-9396-B75243644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44" name="Freeform: Shape 43">
            <a:extLst>
              <a:ext uri="{FF2B5EF4-FFF2-40B4-BE49-F238E27FC236}">
                <a16:creationId xmlns:a16="http://schemas.microsoft.com/office/drawing/2014/main" id="{8AB7A03C-D706-4B79-B1B8-585AD77D1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647" y="472033"/>
            <a:ext cx="8856267" cy="5086727"/>
          </a:xfrm>
          <a:custGeom>
            <a:avLst/>
            <a:gdLst>
              <a:gd name="connsiteX0" fmla="*/ 3259012 w 8764350"/>
              <a:gd name="connsiteY0" fmla="*/ 2 h 4883281"/>
              <a:gd name="connsiteX1" fmla="*/ 7808335 w 8764350"/>
              <a:gd name="connsiteY1" fmla="*/ 594653 h 4883281"/>
              <a:gd name="connsiteX2" fmla="*/ 8489725 w 8764350"/>
              <a:gd name="connsiteY2" fmla="*/ 3215549 h 4883281"/>
              <a:gd name="connsiteX3" fmla="*/ 7259020 w 8764350"/>
              <a:gd name="connsiteY3" fmla="*/ 4136182 h 4883281"/>
              <a:gd name="connsiteX4" fmla="*/ 7158079 w 8764350"/>
              <a:gd name="connsiteY4" fmla="*/ 4777393 h 4883281"/>
              <a:gd name="connsiteX5" fmla="*/ 5781105 w 8764350"/>
              <a:gd name="connsiteY5" fmla="*/ 4557321 h 4883281"/>
              <a:gd name="connsiteX6" fmla="*/ 1370649 w 8764350"/>
              <a:gd name="connsiteY6" fmla="*/ 4781690 h 4883281"/>
              <a:gd name="connsiteX7" fmla="*/ 11353 w 8764350"/>
              <a:gd name="connsiteY7" fmla="*/ 2626604 h 4883281"/>
              <a:gd name="connsiteX8" fmla="*/ 1934008 w 8764350"/>
              <a:gd name="connsiteY8" fmla="*/ 120858 h 4883281"/>
              <a:gd name="connsiteX9" fmla="*/ 3259012 w 8764350"/>
              <a:gd name="connsiteY9" fmla="*/ 2 h 4883281"/>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46" name="Freeform: Shape 45">
            <a:extLst>
              <a:ext uri="{FF2B5EF4-FFF2-40B4-BE49-F238E27FC236}">
                <a16:creationId xmlns:a16="http://schemas.microsoft.com/office/drawing/2014/main" id="{FAAFBB11-A278-4512-A224-DAD37776A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253" y="519374"/>
            <a:ext cx="8856267" cy="5086727"/>
          </a:xfrm>
          <a:custGeom>
            <a:avLst/>
            <a:gdLst>
              <a:gd name="connsiteX0" fmla="*/ 3259012 w 8764350"/>
              <a:gd name="connsiteY0" fmla="*/ 2 h 4883281"/>
              <a:gd name="connsiteX1" fmla="*/ 7808335 w 8764350"/>
              <a:gd name="connsiteY1" fmla="*/ 594653 h 4883281"/>
              <a:gd name="connsiteX2" fmla="*/ 8489725 w 8764350"/>
              <a:gd name="connsiteY2" fmla="*/ 3215549 h 4883281"/>
              <a:gd name="connsiteX3" fmla="*/ 7259020 w 8764350"/>
              <a:gd name="connsiteY3" fmla="*/ 4136182 h 4883281"/>
              <a:gd name="connsiteX4" fmla="*/ 7158079 w 8764350"/>
              <a:gd name="connsiteY4" fmla="*/ 4777393 h 4883281"/>
              <a:gd name="connsiteX5" fmla="*/ 5781105 w 8764350"/>
              <a:gd name="connsiteY5" fmla="*/ 4557321 h 4883281"/>
              <a:gd name="connsiteX6" fmla="*/ 1370649 w 8764350"/>
              <a:gd name="connsiteY6" fmla="*/ 4781690 h 4883281"/>
              <a:gd name="connsiteX7" fmla="*/ 11353 w 8764350"/>
              <a:gd name="connsiteY7" fmla="*/ 2626604 h 4883281"/>
              <a:gd name="connsiteX8" fmla="*/ 1934008 w 8764350"/>
              <a:gd name="connsiteY8" fmla="*/ 120858 h 4883281"/>
              <a:gd name="connsiteX9" fmla="*/ 3259012 w 8764350"/>
              <a:gd name="connsiteY9" fmla="*/ 2 h 4883281"/>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Naslov 1">
            <a:extLst>
              <a:ext uri="{FF2B5EF4-FFF2-40B4-BE49-F238E27FC236}">
                <a16:creationId xmlns:a16="http://schemas.microsoft.com/office/drawing/2014/main" id="{0C4676F4-BE5A-46D8-8425-C08B9B622B75}"/>
              </a:ext>
            </a:extLst>
          </p:cNvPr>
          <p:cNvSpPr>
            <a:spLocks noGrp="1"/>
          </p:cNvSpPr>
          <p:nvPr>
            <p:ph type="title"/>
          </p:nvPr>
        </p:nvSpPr>
        <p:spPr>
          <a:xfrm>
            <a:off x="4266453" y="5276505"/>
            <a:ext cx="5952668" cy="1193970"/>
          </a:xfrm>
        </p:spPr>
        <p:txBody>
          <a:bodyPr vert="horz" lIns="91440" tIns="45720" rIns="91440" bIns="45720" rtlCol="0" anchor="b">
            <a:normAutofit/>
          </a:bodyPr>
          <a:lstStyle/>
          <a:p>
            <a:pPr algn="ctr"/>
            <a:r>
              <a:rPr lang="en-US" b="0" kern="1200" dirty="0" err="1">
                <a:latin typeface="Footlight MT Light" panose="0204060206030A020304" pitchFamily="18" charset="0"/>
                <a:cs typeface="DilleniaUPC" panose="02020603050405020304" pitchFamily="18" charset="-34"/>
              </a:rPr>
              <a:t>NAČIN</a:t>
            </a:r>
            <a:r>
              <a:rPr lang="en-US" b="0" kern="1200" dirty="0">
                <a:latin typeface="Footlight MT Light" panose="0204060206030A020304" pitchFamily="18" charset="0"/>
                <a:cs typeface="DilleniaUPC" panose="02020603050405020304" pitchFamily="18" charset="-34"/>
              </a:rPr>
              <a:t> RADA</a:t>
            </a:r>
          </a:p>
        </p:txBody>
      </p:sp>
      <p:pic>
        <p:nvPicPr>
          <p:cNvPr id="12" name="Slika 11" descr="Slika na kojoj se nalazi tekst, vektorska grafika&#10;&#10;Opis je automatski generisan">
            <a:extLst>
              <a:ext uri="{FF2B5EF4-FFF2-40B4-BE49-F238E27FC236}">
                <a16:creationId xmlns:a16="http://schemas.microsoft.com/office/drawing/2014/main" id="{437F3214-0C84-3278-B075-B5FE2EB969E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944" r="15755" b="-1"/>
          <a:stretch/>
        </p:blipFill>
        <p:spPr>
          <a:xfrm>
            <a:off x="8701789" y="3905549"/>
            <a:ext cx="2229044" cy="2119473"/>
          </a:xfrm>
          <a:custGeom>
            <a:avLst/>
            <a:gdLst/>
            <a:ahLst/>
            <a:cxnLst/>
            <a:rect l="l" t="t" r="r" b="b"/>
            <a:pathLst>
              <a:path w="3217072" h="3058933">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p:spPr>
      </p:pic>
      <p:sp>
        <p:nvSpPr>
          <p:cNvPr id="48" name="Oval 5">
            <a:extLst>
              <a:ext uri="{FF2B5EF4-FFF2-40B4-BE49-F238E27FC236}">
                <a16:creationId xmlns:a16="http://schemas.microsoft.com/office/drawing/2014/main" id="{B5835E54-7403-48DD-A140-4503053C7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790" y="3905549"/>
            <a:ext cx="2229043" cy="2119472"/>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graphicFrame>
        <p:nvGraphicFramePr>
          <p:cNvPr id="5" name="Čuvar mesta za sadržaj 2">
            <a:extLst>
              <a:ext uri="{FF2B5EF4-FFF2-40B4-BE49-F238E27FC236}">
                <a16:creationId xmlns:a16="http://schemas.microsoft.com/office/drawing/2014/main" id="{506ADDEA-D8DF-4019-BF7B-8C5FF6FFAB72}"/>
              </a:ext>
            </a:extLst>
          </p:cNvPr>
          <p:cNvGraphicFramePr>
            <a:graphicFrameLocks noGrp="1"/>
          </p:cNvGraphicFramePr>
          <p:nvPr>
            <p:ph idx="1"/>
            <p:extLst>
              <p:ext uri="{D42A27DB-BD31-4B8C-83A1-F6EECF244321}">
                <p14:modId xmlns:p14="http://schemas.microsoft.com/office/powerpoint/2010/main" val="3463474857"/>
              </p:ext>
            </p:extLst>
          </p:nvPr>
        </p:nvGraphicFramePr>
        <p:xfrm>
          <a:off x="-508000" y="-109448"/>
          <a:ext cx="11216353" cy="6103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upa 12">
            <a:extLst>
              <a:ext uri="{FF2B5EF4-FFF2-40B4-BE49-F238E27FC236}">
                <a16:creationId xmlns:a16="http://schemas.microsoft.com/office/drawing/2014/main" id="{7627BE83-9096-E3EC-29B4-AF4556495803}"/>
              </a:ext>
            </a:extLst>
          </p:cNvPr>
          <p:cNvGrpSpPr/>
          <p:nvPr/>
        </p:nvGrpSpPr>
        <p:grpSpPr>
          <a:xfrm>
            <a:off x="2074479" y="3583128"/>
            <a:ext cx="1495605" cy="1719086"/>
            <a:chOff x="2510227" y="949791"/>
            <a:chExt cx="1495605" cy="1719086"/>
          </a:xfrm>
          <a:solidFill>
            <a:srgbClr val="025962"/>
          </a:solidFill>
        </p:grpSpPr>
        <p:sp>
          <p:nvSpPr>
            <p:cNvPr id="14" name="Šestougaonik 13">
              <a:extLst>
                <a:ext uri="{FF2B5EF4-FFF2-40B4-BE49-F238E27FC236}">
                  <a16:creationId xmlns:a16="http://schemas.microsoft.com/office/drawing/2014/main" id="{9ED0C559-8020-D4EB-EB31-8234AB871529}"/>
                </a:ext>
              </a:extLst>
            </p:cNvPr>
            <p:cNvSpPr/>
            <p:nvPr/>
          </p:nvSpPr>
          <p:spPr>
            <a:xfrm rot="5400000">
              <a:off x="2398487" y="1061531"/>
              <a:ext cx="1719086" cy="1495605"/>
            </a:xfrm>
            <a:prstGeom prst="hexagon">
              <a:avLst>
                <a:gd name="adj" fmla="val 25000"/>
                <a:gd name="vf" fmla="val 115470"/>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Šestougaonik 4">
              <a:extLst>
                <a:ext uri="{FF2B5EF4-FFF2-40B4-BE49-F238E27FC236}">
                  <a16:creationId xmlns:a16="http://schemas.microsoft.com/office/drawing/2014/main" id="{1BA28400-7ADD-AF89-B930-32594DAD7F27}"/>
                </a:ext>
              </a:extLst>
            </p:cNvPr>
            <p:cNvSpPr txBox="1"/>
            <p:nvPr/>
          </p:nvSpPr>
          <p:spPr>
            <a:xfrm>
              <a:off x="2743292" y="1217682"/>
              <a:ext cx="1029475" cy="11833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Gabriola" panose="04040605051002020D02" pitchFamily="82" charset="0"/>
                <a:ea typeface="+mn-ea"/>
                <a:cs typeface="+mn-cs"/>
              </a:endParaRPr>
            </a:p>
          </p:txBody>
        </p:sp>
      </p:grpSp>
      <p:grpSp>
        <p:nvGrpSpPr>
          <p:cNvPr id="17" name="Grupa 16">
            <a:extLst>
              <a:ext uri="{FF2B5EF4-FFF2-40B4-BE49-F238E27FC236}">
                <a16:creationId xmlns:a16="http://schemas.microsoft.com/office/drawing/2014/main" id="{0CF69BE7-6878-7682-876E-7E419CA60E44}"/>
              </a:ext>
            </a:extLst>
          </p:cNvPr>
          <p:cNvGrpSpPr/>
          <p:nvPr/>
        </p:nvGrpSpPr>
        <p:grpSpPr>
          <a:xfrm>
            <a:off x="5123974" y="3602154"/>
            <a:ext cx="1495605" cy="1719086"/>
            <a:chOff x="2510227" y="949791"/>
            <a:chExt cx="1495605" cy="1719086"/>
          </a:xfrm>
          <a:solidFill>
            <a:srgbClr val="001F57"/>
          </a:solidFill>
        </p:grpSpPr>
        <p:sp>
          <p:nvSpPr>
            <p:cNvPr id="19" name="Šestougaonik 18">
              <a:extLst>
                <a:ext uri="{FF2B5EF4-FFF2-40B4-BE49-F238E27FC236}">
                  <a16:creationId xmlns:a16="http://schemas.microsoft.com/office/drawing/2014/main" id="{3A4C2E44-1947-750D-F730-3D109EE57CFC}"/>
                </a:ext>
              </a:extLst>
            </p:cNvPr>
            <p:cNvSpPr/>
            <p:nvPr/>
          </p:nvSpPr>
          <p:spPr>
            <a:xfrm rot="5400000">
              <a:off x="2398487" y="1061531"/>
              <a:ext cx="1719086" cy="1495605"/>
            </a:xfrm>
            <a:prstGeom prst="hexagon">
              <a:avLst>
                <a:gd name="adj" fmla="val 25000"/>
                <a:gd name="vf" fmla="val 115470"/>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1" name="Šestougaonik 4">
              <a:extLst>
                <a:ext uri="{FF2B5EF4-FFF2-40B4-BE49-F238E27FC236}">
                  <a16:creationId xmlns:a16="http://schemas.microsoft.com/office/drawing/2014/main" id="{5BA32A9C-5FAA-DE1E-69C0-A3A911CCC64C}"/>
                </a:ext>
              </a:extLst>
            </p:cNvPr>
            <p:cNvSpPr txBox="1"/>
            <p:nvPr/>
          </p:nvSpPr>
          <p:spPr>
            <a:xfrm>
              <a:off x="2743292" y="1217682"/>
              <a:ext cx="1029475" cy="11833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sr-Latn-RS" sz="2400" b="0" i="0" u="none" strike="noStrike" kern="1200" cap="none" spc="0" normalizeH="0" baseline="0" noProof="0" dirty="0">
                  <a:ln>
                    <a:noFill/>
                  </a:ln>
                  <a:solidFill>
                    <a:prstClr val="white"/>
                  </a:solidFill>
                  <a:effectLst/>
                  <a:uLnTx/>
                  <a:uFillTx/>
                  <a:latin typeface="Narkisim" panose="020E0502050101010101" pitchFamily="34" charset="-79"/>
                  <a:ea typeface="+mn-ea"/>
                  <a:cs typeface="Narkisim" panose="020E0502050101010101" pitchFamily="34" charset="-79"/>
                </a:rPr>
                <a:t>Diskusije</a:t>
              </a:r>
              <a:endParaRPr kumimoji="0" lang="en-US" sz="2400" b="0" i="0" u="none" strike="noStrike" kern="1200" cap="none" spc="0" normalizeH="0" baseline="0" noProof="0" dirty="0">
                <a:ln>
                  <a:noFill/>
                </a:ln>
                <a:solidFill>
                  <a:prstClr val="white"/>
                </a:solidFill>
                <a:effectLst/>
                <a:uLnTx/>
                <a:uFillTx/>
                <a:latin typeface="Narkisim" panose="020E0502050101010101" pitchFamily="34" charset="-79"/>
                <a:ea typeface="+mn-ea"/>
                <a:cs typeface="Narkisim" panose="020E0502050101010101" pitchFamily="34" charset="-79"/>
              </a:endParaRPr>
            </a:p>
          </p:txBody>
        </p:sp>
      </p:grpSp>
    </p:spTree>
    <p:extLst>
      <p:ext uri="{BB962C8B-B14F-4D97-AF65-F5344CB8AC3E}">
        <p14:creationId xmlns:p14="http://schemas.microsoft.com/office/powerpoint/2010/main" val="2975052014"/>
      </p:ext>
    </p:extLst>
  </p:cSld>
  <p:clrMapOvr>
    <a:masterClrMapping/>
  </p:clrMapOvr>
  <mc:AlternateContent xmlns:mc="http://schemas.openxmlformats.org/markup-compatibility/2006" xmlns:p14="http://schemas.microsoft.com/office/powerpoint/2010/main">
    <mc:Choice Requires="p14">
      <p:transition spd="slow" p14:dur="2000" advTm="18864"/>
    </mc:Choice>
    <mc:Fallback xmlns="">
      <p:transition spd="slow" advTm="188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0">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10" name="Slika 9" descr="Slika na kojoj se nalazi tekst, zatvoreni prostor&#10;&#10;Opis je automatski generisan">
            <a:extLst>
              <a:ext uri="{FF2B5EF4-FFF2-40B4-BE49-F238E27FC236}">
                <a16:creationId xmlns:a16="http://schemas.microsoft.com/office/drawing/2014/main" id="{94AC1E7A-7C8F-7E60-2CE3-49867B98B7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12" r="25691"/>
          <a:stretch/>
        </p:blipFill>
        <p:spPr>
          <a:xfrm>
            <a:off x="5025" y="10"/>
            <a:ext cx="5331490" cy="6857990"/>
          </a:xfrm>
          <a:prstGeom prst="rect">
            <a:avLst/>
          </a:prstGeom>
        </p:spPr>
      </p:pic>
      <p:sp>
        <p:nvSpPr>
          <p:cNvPr id="50" name="Freeform: Shape 42">
            <a:extLst>
              <a:ext uri="{FF2B5EF4-FFF2-40B4-BE49-F238E27FC236}">
                <a16:creationId xmlns:a16="http://schemas.microsoft.com/office/drawing/2014/main" id="{B2B5C7F1-27D2-4548-B87E-85A33E366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486" flipH="1" flipV="1">
            <a:off x="4918630" y="546443"/>
            <a:ext cx="6373447" cy="2518858"/>
          </a:xfrm>
          <a:custGeom>
            <a:avLst/>
            <a:gdLst>
              <a:gd name="connsiteX0" fmla="*/ 3702321 w 7745301"/>
              <a:gd name="connsiteY0" fmla="*/ 1 h 5116750"/>
              <a:gd name="connsiteX1" fmla="*/ 6217926 w 7745301"/>
              <a:gd name="connsiteY1" fmla="*/ 504118 h 5116750"/>
              <a:gd name="connsiteX2" fmla="*/ 7691963 w 7745301"/>
              <a:gd name="connsiteY2" fmla="*/ 1956116 h 5116750"/>
              <a:gd name="connsiteX3" fmla="*/ 7018768 w 7745301"/>
              <a:gd name="connsiteY3" fmla="*/ 4594118 h 5116750"/>
              <a:gd name="connsiteX4" fmla="*/ 3330769 w 7745301"/>
              <a:gd name="connsiteY4" fmla="*/ 5060764 h 5116750"/>
              <a:gd name="connsiteX5" fmla="*/ 448565 w 7745301"/>
              <a:gd name="connsiteY5" fmla="*/ 4100663 h 5116750"/>
              <a:gd name="connsiteX6" fmla="*/ 444295 w 7745301"/>
              <a:gd name="connsiteY6" fmla="*/ 4094686 h 5116750"/>
              <a:gd name="connsiteX7" fmla="*/ 428551 w 7745301"/>
              <a:gd name="connsiteY7" fmla="*/ 4079438 h 5116750"/>
              <a:gd name="connsiteX8" fmla="*/ 0 w 7745301"/>
              <a:gd name="connsiteY8" fmla="*/ 2902523 h 5116750"/>
              <a:gd name="connsiteX9" fmla="*/ 23926 w 7745301"/>
              <a:gd name="connsiteY9" fmla="*/ 2595143 h 5116750"/>
              <a:gd name="connsiteX10" fmla="*/ 78299 w 7745301"/>
              <a:gd name="connsiteY10" fmla="*/ 2368287 h 5116750"/>
              <a:gd name="connsiteX11" fmla="*/ 96408 w 7745301"/>
              <a:gd name="connsiteY11" fmla="*/ 2246138 h 5116750"/>
              <a:gd name="connsiteX12" fmla="*/ 858938 w 7745301"/>
              <a:gd name="connsiteY12" fmla="*/ 998674 h 5116750"/>
              <a:gd name="connsiteX13" fmla="*/ 784483 w 7745301"/>
              <a:gd name="connsiteY13" fmla="*/ 373158 h 5116750"/>
              <a:gd name="connsiteX14" fmla="*/ 1744942 w 7745301"/>
              <a:gd name="connsiteY14" fmla="*/ 499346 h 5116750"/>
              <a:gd name="connsiteX15" fmla="*/ 3702321 w 7745301"/>
              <a:gd name="connsiteY15" fmla="*/ 1 h 5116750"/>
              <a:gd name="connsiteX0" fmla="*/ 3718157 w 7761137"/>
              <a:gd name="connsiteY0" fmla="*/ 1 h 5116750"/>
              <a:gd name="connsiteX1" fmla="*/ 6233762 w 7761137"/>
              <a:gd name="connsiteY1" fmla="*/ 504118 h 5116750"/>
              <a:gd name="connsiteX2" fmla="*/ 7707799 w 7761137"/>
              <a:gd name="connsiteY2" fmla="*/ 1956116 h 5116750"/>
              <a:gd name="connsiteX3" fmla="*/ 7034604 w 7761137"/>
              <a:gd name="connsiteY3" fmla="*/ 4594118 h 5116750"/>
              <a:gd name="connsiteX4" fmla="*/ 3346605 w 7761137"/>
              <a:gd name="connsiteY4" fmla="*/ 5060764 h 5116750"/>
              <a:gd name="connsiteX5" fmla="*/ 464401 w 7761137"/>
              <a:gd name="connsiteY5" fmla="*/ 4100663 h 5116750"/>
              <a:gd name="connsiteX6" fmla="*/ 460131 w 7761137"/>
              <a:gd name="connsiteY6" fmla="*/ 4094686 h 5116750"/>
              <a:gd name="connsiteX7" fmla="*/ 444387 w 7761137"/>
              <a:gd name="connsiteY7" fmla="*/ 4079438 h 5116750"/>
              <a:gd name="connsiteX8" fmla="*/ 15836 w 7761137"/>
              <a:gd name="connsiteY8" fmla="*/ 2902523 h 5116750"/>
              <a:gd name="connsiteX9" fmla="*/ 94135 w 7761137"/>
              <a:gd name="connsiteY9" fmla="*/ 2368287 h 5116750"/>
              <a:gd name="connsiteX10" fmla="*/ 112244 w 7761137"/>
              <a:gd name="connsiteY10" fmla="*/ 2246138 h 5116750"/>
              <a:gd name="connsiteX11" fmla="*/ 874774 w 7761137"/>
              <a:gd name="connsiteY11" fmla="*/ 998674 h 5116750"/>
              <a:gd name="connsiteX12" fmla="*/ 800319 w 7761137"/>
              <a:gd name="connsiteY12" fmla="*/ 373158 h 5116750"/>
              <a:gd name="connsiteX13" fmla="*/ 1760778 w 7761137"/>
              <a:gd name="connsiteY13" fmla="*/ 499346 h 5116750"/>
              <a:gd name="connsiteX14" fmla="*/ 3718157 w 7761137"/>
              <a:gd name="connsiteY14" fmla="*/ 1 h 5116750"/>
              <a:gd name="connsiteX0" fmla="*/ 3733943 w 7776923"/>
              <a:gd name="connsiteY0" fmla="*/ 1 h 5116750"/>
              <a:gd name="connsiteX1" fmla="*/ 6249548 w 7776923"/>
              <a:gd name="connsiteY1" fmla="*/ 504118 h 5116750"/>
              <a:gd name="connsiteX2" fmla="*/ 7723585 w 7776923"/>
              <a:gd name="connsiteY2" fmla="*/ 1956116 h 5116750"/>
              <a:gd name="connsiteX3" fmla="*/ 7050390 w 7776923"/>
              <a:gd name="connsiteY3" fmla="*/ 4594118 h 5116750"/>
              <a:gd name="connsiteX4" fmla="*/ 3362391 w 7776923"/>
              <a:gd name="connsiteY4" fmla="*/ 5060764 h 5116750"/>
              <a:gd name="connsiteX5" fmla="*/ 480187 w 7776923"/>
              <a:gd name="connsiteY5" fmla="*/ 4100663 h 5116750"/>
              <a:gd name="connsiteX6" fmla="*/ 475917 w 7776923"/>
              <a:gd name="connsiteY6" fmla="*/ 4094686 h 5116750"/>
              <a:gd name="connsiteX7" fmla="*/ 460173 w 7776923"/>
              <a:gd name="connsiteY7" fmla="*/ 4079438 h 5116750"/>
              <a:gd name="connsiteX8" fmla="*/ 31622 w 7776923"/>
              <a:gd name="connsiteY8" fmla="*/ 2902523 h 5116750"/>
              <a:gd name="connsiteX9" fmla="*/ 128030 w 7776923"/>
              <a:gd name="connsiteY9" fmla="*/ 2246138 h 5116750"/>
              <a:gd name="connsiteX10" fmla="*/ 890560 w 7776923"/>
              <a:gd name="connsiteY10" fmla="*/ 998674 h 5116750"/>
              <a:gd name="connsiteX11" fmla="*/ 816105 w 7776923"/>
              <a:gd name="connsiteY11" fmla="*/ 373158 h 5116750"/>
              <a:gd name="connsiteX12" fmla="*/ 1776564 w 7776923"/>
              <a:gd name="connsiteY12" fmla="*/ 499346 h 5116750"/>
              <a:gd name="connsiteX13" fmla="*/ 3733943 w 7776923"/>
              <a:gd name="connsiteY13" fmla="*/ 1 h 5116750"/>
              <a:gd name="connsiteX0" fmla="*/ 3729138 w 7772118"/>
              <a:gd name="connsiteY0" fmla="*/ 1 h 5116750"/>
              <a:gd name="connsiteX1" fmla="*/ 6244743 w 7772118"/>
              <a:gd name="connsiteY1" fmla="*/ 504118 h 5116750"/>
              <a:gd name="connsiteX2" fmla="*/ 7718780 w 7772118"/>
              <a:gd name="connsiteY2" fmla="*/ 1956116 h 5116750"/>
              <a:gd name="connsiteX3" fmla="*/ 7045585 w 7772118"/>
              <a:gd name="connsiteY3" fmla="*/ 4594118 h 5116750"/>
              <a:gd name="connsiteX4" fmla="*/ 3357586 w 7772118"/>
              <a:gd name="connsiteY4" fmla="*/ 5060764 h 5116750"/>
              <a:gd name="connsiteX5" fmla="*/ 475382 w 7772118"/>
              <a:gd name="connsiteY5" fmla="*/ 4100663 h 5116750"/>
              <a:gd name="connsiteX6" fmla="*/ 471112 w 7772118"/>
              <a:gd name="connsiteY6" fmla="*/ 4094686 h 5116750"/>
              <a:gd name="connsiteX7" fmla="*/ 455368 w 7772118"/>
              <a:gd name="connsiteY7" fmla="*/ 4079438 h 5116750"/>
              <a:gd name="connsiteX8" fmla="*/ 26817 w 7772118"/>
              <a:gd name="connsiteY8" fmla="*/ 2902523 h 5116750"/>
              <a:gd name="connsiteX9" fmla="*/ 137080 w 7772118"/>
              <a:gd name="connsiteY9" fmla="*/ 2116479 h 5116750"/>
              <a:gd name="connsiteX10" fmla="*/ 885755 w 7772118"/>
              <a:gd name="connsiteY10" fmla="*/ 998674 h 5116750"/>
              <a:gd name="connsiteX11" fmla="*/ 811300 w 7772118"/>
              <a:gd name="connsiteY11" fmla="*/ 373158 h 5116750"/>
              <a:gd name="connsiteX12" fmla="*/ 1771759 w 7772118"/>
              <a:gd name="connsiteY12" fmla="*/ 499346 h 5116750"/>
              <a:gd name="connsiteX13" fmla="*/ 3729138 w 7772118"/>
              <a:gd name="connsiteY13" fmla="*/ 1 h 5116750"/>
              <a:gd name="connsiteX0" fmla="*/ 3729138 w 7772118"/>
              <a:gd name="connsiteY0" fmla="*/ 1 h 5096139"/>
              <a:gd name="connsiteX1" fmla="*/ 6244743 w 7772118"/>
              <a:gd name="connsiteY1" fmla="*/ 504118 h 5096139"/>
              <a:gd name="connsiteX2" fmla="*/ 7718780 w 7772118"/>
              <a:gd name="connsiteY2" fmla="*/ 1956116 h 5096139"/>
              <a:gd name="connsiteX3" fmla="*/ 7045585 w 7772118"/>
              <a:gd name="connsiteY3" fmla="*/ 4594118 h 5096139"/>
              <a:gd name="connsiteX4" fmla="*/ 3357586 w 7772118"/>
              <a:gd name="connsiteY4" fmla="*/ 5060764 h 5096139"/>
              <a:gd name="connsiteX5" fmla="*/ 475382 w 7772118"/>
              <a:gd name="connsiteY5" fmla="*/ 4100663 h 5096139"/>
              <a:gd name="connsiteX6" fmla="*/ 471112 w 7772118"/>
              <a:gd name="connsiteY6" fmla="*/ 4094686 h 5096139"/>
              <a:gd name="connsiteX7" fmla="*/ 455368 w 7772118"/>
              <a:gd name="connsiteY7" fmla="*/ 4079438 h 5096139"/>
              <a:gd name="connsiteX8" fmla="*/ 26817 w 7772118"/>
              <a:gd name="connsiteY8" fmla="*/ 2902523 h 5096139"/>
              <a:gd name="connsiteX9" fmla="*/ 137080 w 7772118"/>
              <a:gd name="connsiteY9" fmla="*/ 2116479 h 5096139"/>
              <a:gd name="connsiteX10" fmla="*/ 885755 w 7772118"/>
              <a:gd name="connsiteY10" fmla="*/ 998674 h 5096139"/>
              <a:gd name="connsiteX11" fmla="*/ 811300 w 7772118"/>
              <a:gd name="connsiteY11" fmla="*/ 373158 h 5096139"/>
              <a:gd name="connsiteX12" fmla="*/ 1771759 w 7772118"/>
              <a:gd name="connsiteY12" fmla="*/ 499346 h 5096139"/>
              <a:gd name="connsiteX13" fmla="*/ 3729138 w 7772118"/>
              <a:gd name="connsiteY13" fmla="*/ 1 h 5096139"/>
              <a:gd name="connsiteX0" fmla="*/ 3729138 w 7764503"/>
              <a:gd name="connsiteY0" fmla="*/ 1 h 5061926"/>
              <a:gd name="connsiteX1" fmla="*/ 6244743 w 7764503"/>
              <a:gd name="connsiteY1" fmla="*/ 504118 h 5061926"/>
              <a:gd name="connsiteX2" fmla="*/ 7718780 w 7764503"/>
              <a:gd name="connsiteY2" fmla="*/ 1956116 h 5061926"/>
              <a:gd name="connsiteX3" fmla="*/ 7009765 w 7764503"/>
              <a:gd name="connsiteY3" fmla="*/ 4240028 h 5061926"/>
              <a:gd name="connsiteX4" fmla="*/ 3357586 w 7764503"/>
              <a:gd name="connsiteY4" fmla="*/ 5060764 h 5061926"/>
              <a:gd name="connsiteX5" fmla="*/ 475382 w 7764503"/>
              <a:gd name="connsiteY5" fmla="*/ 4100663 h 5061926"/>
              <a:gd name="connsiteX6" fmla="*/ 471112 w 7764503"/>
              <a:gd name="connsiteY6" fmla="*/ 4094686 h 5061926"/>
              <a:gd name="connsiteX7" fmla="*/ 455368 w 7764503"/>
              <a:gd name="connsiteY7" fmla="*/ 4079438 h 5061926"/>
              <a:gd name="connsiteX8" fmla="*/ 26817 w 7764503"/>
              <a:gd name="connsiteY8" fmla="*/ 2902523 h 5061926"/>
              <a:gd name="connsiteX9" fmla="*/ 137080 w 7764503"/>
              <a:gd name="connsiteY9" fmla="*/ 2116479 h 5061926"/>
              <a:gd name="connsiteX10" fmla="*/ 885755 w 7764503"/>
              <a:gd name="connsiteY10" fmla="*/ 998674 h 5061926"/>
              <a:gd name="connsiteX11" fmla="*/ 811300 w 7764503"/>
              <a:gd name="connsiteY11" fmla="*/ 373158 h 5061926"/>
              <a:gd name="connsiteX12" fmla="*/ 1771759 w 7764503"/>
              <a:gd name="connsiteY12" fmla="*/ 499346 h 5061926"/>
              <a:gd name="connsiteX13" fmla="*/ 3729138 w 7764503"/>
              <a:gd name="connsiteY13" fmla="*/ 1 h 5061926"/>
              <a:gd name="connsiteX0" fmla="*/ 3729138 w 7746582"/>
              <a:gd name="connsiteY0" fmla="*/ 1 h 5061961"/>
              <a:gd name="connsiteX1" fmla="*/ 6244743 w 7746582"/>
              <a:gd name="connsiteY1" fmla="*/ 504118 h 5061961"/>
              <a:gd name="connsiteX2" fmla="*/ 7698507 w 7746582"/>
              <a:gd name="connsiteY2" fmla="*/ 1893640 h 5061961"/>
              <a:gd name="connsiteX3" fmla="*/ 7009765 w 7746582"/>
              <a:gd name="connsiteY3" fmla="*/ 4240028 h 5061961"/>
              <a:gd name="connsiteX4" fmla="*/ 3357586 w 7746582"/>
              <a:gd name="connsiteY4" fmla="*/ 5060764 h 5061961"/>
              <a:gd name="connsiteX5" fmla="*/ 475382 w 7746582"/>
              <a:gd name="connsiteY5" fmla="*/ 4100663 h 5061961"/>
              <a:gd name="connsiteX6" fmla="*/ 471112 w 7746582"/>
              <a:gd name="connsiteY6" fmla="*/ 4094686 h 5061961"/>
              <a:gd name="connsiteX7" fmla="*/ 455368 w 7746582"/>
              <a:gd name="connsiteY7" fmla="*/ 4079438 h 5061961"/>
              <a:gd name="connsiteX8" fmla="*/ 26817 w 7746582"/>
              <a:gd name="connsiteY8" fmla="*/ 2902523 h 5061961"/>
              <a:gd name="connsiteX9" fmla="*/ 137080 w 7746582"/>
              <a:gd name="connsiteY9" fmla="*/ 2116479 h 5061961"/>
              <a:gd name="connsiteX10" fmla="*/ 885755 w 7746582"/>
              <a:gd name="connsiteY10" fmla="*/ 998674 h 5061961"/>
              <a:gd name="connsiteX11" fmla="*/ 811300 w 7746582"/>
              <a:gd name="connsiteY11" fmla="*/ 373158 h 5061961"/>
              <a:gd name="connsiteX12" fmla="*/ 1771759 w 7746582"/>
              <a:gd name="connsiteY12" fmla="*/ 499346 h 5061961"/>
              <a:gd name="connsiteX13" fmla="*/ 3729138 w 7746582"/>
              <a:gd name="connsiteY13" fmla="*/ 1 h 5061961"/>
              <a:gd name="connsiteX0" fmla="*/ 3729138 w 7748607"/>
              <a:gd name="connsiteY0" fmla="*/ 1 h 5061961"/>
              <a:gd name="connsiteX1" fmla="*/ 6244743 w 7748607"/>
              <a:gd name="connsiteY1" fmla="*/ 504118 h 5061961"/>
              <a:gd name="connsiteX2" fmla="*/ 7698507 w 7748607"/>
              <a:gd name="connsiteY2" fmla="*/ 1893640 h 5061961"/>
              <a:gd name="connsiteX3" fmla="*/ 7009765 w 7748607"/>
              <a:gd name="connsiteY3" fmla="*/ 4240028 h 5061961"/>
              <a:gd name="connsiteX4" fmla="*/ 3357586 w 7748607"/>
              <a:gd name="connsiteY4" fmla="*/ 5060764 h 5061961"/>
              <a:gd name="connsiteX5" fmla="*/ 475382 w 7748607"/>
              <a:gd name="connsiteY5" fmla="*/ 4100663 h 5061961"/>
              <a:gd name="connsiteX6" fmla="*/ 471112 w 7748607"/>
              <a:gd name="connsiteY6" fmla="*/ 4094686 h 5061961"/>
              <a:gd name="connsiteX7" fmla="*/ 455368 w 7748607"/>
              <a:gd name="connsiteY7" fmla="*/ 4079438 h 5061961"/>
              <a:gd name="connsiteX8" fmla="*/ 26817 w 7748607"/>
              <a:gd name="connsiteY8" fmla="*/ 2902523 h 5061961"/>
              <a:gd name="connsiteX9" fmla="*/ 137080 w 7748607"/>
              <a:gd name="connsiteY9" fmla="*/ 2116479 h 5061961"/>
              <a:gd name="connsiteX10" fmla="*/ 885755 w 7748607"/>
              <a:gd name="connsiteY10" fmla="*/ 998674 h 5061961"/>
              <a:gd name="connsiteX11" fmla="*/ 811300 w 7748607"/>
              <a:gd name="connsiteY11" fmla="*/ 373158 h 5061961"/>
              <a:gd name="connsiteX12" fmla="*/ 1771759 w 7748607"/>
              <a:gd name="connsiteY12" fmla="*/ 499346 h 5061961"/>
              <a:gd name="connsiteX13" fmla="*/ 3729138 w 7748607"/>
              <a:gd name="connsiteY13" fmla="*/ 1 h 5061961"/>
              <a:gd name="connsiteX0" fmla="*/ 3729138 w 7741343"/>
              <a:gd name="connsiteY0" fmla="*/ 1 h 5061961"/>
              <a:gd name="connsiteX1" fmla="*/ 6244743 w 7741343"/>
              <a:gd name="connsiteY1" fmla="*/ 504118 h 5061961"/>
              <a:gd name="connsiteX2" fmla="*/ 7698507 w 7741343"/>
              <a:gd name="connsiteY2" fmla="*/ 1893640 h 5061961"/>
              <a:gd name="connsiteX3" fmla="*/ 7009765 w 7741343"/>
              <a:gd name="connsiteY3" fmla="*/ 4240028 h 5061961"/>
              <a:gd name="connsiteX4" fmla="*/ 3357586 w 7741343"/>
              <a:gd name="connsiteY4" fmla="*/ 5060764 h 5061961"/>
              <a:gd name="connsiteX5" fmla="*/ 475382 w 7741343"/>
              <a:gd name="connsiteY5" fmla="*/ 4100663 h 5061961"/>
              <a:gd name="connsiteX6" fmla="*/ 471112 w 7741343"/>
              <a:gd name="connsiteY6" fmla="*/ 4094686 h 5061961"/>
              <a:gd name="connsiteX7" fmla="*/ 455368 w 7741343"/>
              <a:gd name="connsiteY7" fmla="*/ 4079438 h 5061961"/>
              <a:gd name="connsiteX8" fmla="*/ 26817 w 7741343"/>
              <a:gd name="connsiteY8" fmla="*/ 2902523 h 5061961"/>
              <a:gd name="connsiteX9" fmla="*/ 137080 w 7741343"/>
              <a:gd name="connsiteY9" fmla="*/ 2116479 h 5061961"/>
              <a:gd name="connsiteX10" fmla="*/ 885755 w 7741343"/>
              <a:gd name="connsiteY10" fmla="*/ 998674 h 5061961"/>
              <a:gd name="connsiteX11" fmla="*/ 811300 w 7741343"/>
              <a:gd name="connsiteY11" fmla="*/ 373158 h 5061961"/>
              <a:gd name="connsiteX12" fmla="*/ 1771759 w 7741343"/>
              <a:gd name="connsiteY12" fmla="*/ 499346 h 5061961"/>
              <a:gd name="connsiteX13" fmla="*/ 3729138 w 7741343"/>
              <a:gd name="connsiteY13" fmla="*/ 1 h 5061961"/>
              <a:gd name="connsiteX0" fmla="*/ 3729138 w 7741193"/>
              <a:gd name="connsiteY0" fmla="*/ 1 h 5061961"/>
              <a:gd name="connsiteX1" fmla="*/ 6323144 w 7741193"/>
              <a:gd name="connsiteY1" fmla="*/ 313740 h 5061961"/>
              <a:gd name="connsiteX2" fmla="*/ 7698507 w 7741193"/>
              <a:gd name="connsiteY2" fmla="*/ 1893640 h 5061961"/>
              <a:gd name="connsiteX3" fmla="*/ 7009765 w 7741193"/>
              <a:gd name="connsiteY3" fmla="*/ 4240028 h 5061961"/>
              <a:gd name="connsiteX4" fmla="*/ 3357586 w 7741193"/>
              <a:gd name="connsiteY4" fmla="*/ 5060764 h 5061961"/>
              <a:gd name="connsiteX5" fmla="*/ 475382 w 7741193"/>
              <a:gd name="connsiteY5" fmla="*/ 4100663 h 5061961"/>
              <a:gd name="connsiteX6" fmla="*/ 471112 w 7741193"/>
              <a:gd name="connsiteY6" fmla="*/ 4094686 h 5061961"/>
              <a:gd name="connsiteX7" fmla="*/ 455368 w 7741193"/>
              <a:gd name="connsiteY7" fmla="*/ 4079438 h 5061961"/>
              <a:gd name="connsiteX8" fmla="*/ 26817 w 7741193"/>
              <a:gd name="connsiteY8" fmla="*/ 2902523 h 5061961"/>
              <a:gd name="connsiteX9" fmla="*/ 137080 w 7741193"/>
              <a:gd name="connsiteY9" fmla="*/ 2116479 h 5061961"/>
              <a:gd name="connsiteX10" fmla="*/ 885755 w 7741193"/>
              <a:gd name="connsiteY10" fmla="*/ 998674 h 5061961"/>
              <a:gd name="connsiteX11" fmla="*/ 811300 w 7741193"/>
              <a:gd name="connsiteY11" fmla="*/ 373158 h 5061961"/>
              <a:gd name="connsiteX12" fmla="*/ 1771759 w 7741193"/>
              <a:gd name="connsiteY12" fmla="*/ 499346 h 5061961"/>
              <a:gd name="connsiteX13" fmla="*/ 3729138 w 7741193"/>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2383 w 7742464"/>
              <a:gd name="connsiteY6" fmla="*/ 4094686 h 5061961"/>
              <a:gd name="connsiteX7" fmla="*/ 473817 w 7742464"/>
              <a:gd name="connsiteY7" fmla="*/ 4387149 h 5061961"/>
              <a:gd name="connsiteX8" fmla="*/ 28088 w 7742464"/>
              <a:gd name="connsiteY8" fmla="*/ 2902523 h 5061961"/>
              <a:gd name="connsiteX9" fmla="*/ 138351 w 7742464"/>
              <a:gd name="connsiteY9" fmla="*/ 2116479 h 5061961"/>
              <a:gd name="connsiteX10" fmla="*/ 887026 w 7742464"/>
              <a:gd name="connsiteY10" fmla="*/ 998674 h 5061961"/>
              <a:gd name="connsiteX11" fmla="*/ 812571 w 7742464"/>
              <a:gd name="connsiteY11" fmla="*/ 373158 h 5061961"/>
              <a:gd name="connsiteX12" fmla="*/ 1773030 w 7742464"/>
              <a:gd name="connsiteY12" fmla="*/ 499346 h 5061961"/>
              <a:gd name="connsiteX13" fmla="*/ 3730409 w 7742464"/>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3817 w 7742464"/>
              <a:gd name="connsiteY6" fmla="*/ 4387149 h 5061961"/>
              <a:gd name="connsiteX7" fmla="*/ 28088 w 7742464"/>
              <a:gd name="connsiteY7" fmla="*/ 2902523 h 5061961"/>
              <a:gd name="connsiteX8" fmla="*/ 138351 w 7742464"/>
              <a:gd name="connsiteY8" fmla="*/ 2116479 h 5061961"/>
              <a:gd name="connsiteX9" fmla="*/ 887026 w 7742464"/>
              <a:gd name="connsiteY9" fmla="*/ 998674 h 5061961"/>
              <a:gd name="connsiteX10" fmla="*/ 812571 w 7742464"/>
              <a:gd name="connsiteY10" fmla="*/ 373158 h 5061961"/>
              <a:gd name="connsiteX11" fmla="*/ 1773030 w 7742464"/>
              <a:gd name="connsiteY11" fmla="*/ 499346 h 5061961"/>
              <a:gd name="connsiteX12" fmla="*/ 3730409 w 7742464"/>
              <a:gd name="connsiteY12" fmla="*/ 1 h 5061961"/>
              <a:gd name="connsiteX0" fmla="*/ 3730409 w 7742464"/>
              <a:gd name="connsiteY0" fmla="*/ 1 h 5062019"/>
              <a:gd name="connsiteX1" fmla="*/ 6324415 w 7742464"/>
              <a:gd name="connsiteY1" fmla="*/ 313740 h 5062019"/>
              <a:gd name="connsiteX2" fmla="*/ 7699778 w 7742464"/>
              <a:gd name="connsiteY2" fmla="*/ 1893640 h 5062019"/>
              <a:gd name="connsiteX3" fmla="*/ 7011036 w 7742464"/>
              <a:gd name="connsiteY3" fmla="*/ 4240028 h 5062019"/>
              <a:gd name="connsiteX4" fmla="*/ 3358857 w 7742464"/>
              <a:gd name="connsiteY4" fmla="*/ 5060764 h 5062019"/>
              <a:gd name="connsiteX5" fmla="*/ 473817 w 7742464"/>
              <a:gd name="connsiteY5" fmla="*/ 4387149 h 5062019"/>
              <a:gd name="connsiteX6" fmla="*/ 28088 w 7742464"/>
              <a:gd name="connsiteY6" fmla="*/ 2902523 h 5062019"/>
              <a:gd name="connsiteX7" fmla="*/ 138351 w 7742464"/>
              <a:gd name="connsiteY7" fmla="*/ 2116479 h 5062019"/>
              <a:gd name="connsiteX8" fmla="*/ 887026 w 7742464"/>
              <a:gd name="connsiteY8" fmla="*/ 998674 h 5062019"/>
              <a:gd name="connsiteX9" fmla="*/ 812571 w 7742464"/>
              <a:gd name="connsiteY9" fmla="*/ 373158 h 5062019"/>
              <a:gd name="connsiteX10" fmla="*/ 1773030 w 7742464"/>
              <a:gd name="connsiteY10" fmla="*/ 499346 h 5062019"/>
              <a:gd name="connsiteX11" fmla="*/ 3730409 w 7742464"/>
              <a:gd name="connsiteY11" fmla="*/ 1 h 5062019"/>
              <a:gd name="connsiteX0" fmla="*/ 3736775 w 7748830"/>
              <a:gd name="connsiteY0" fmla="*/ 1 h 5084826"/>
              <a:gd name="connsiteX1" fmla="*/ 6330781 w 7748830"/>
              <a:gd name="connsiteY1" fmla="*/ 313740 h 5084826"/>
              <a:gd name="connsiteX2" fmla="*/ 7706144 w 7748830"/>
              <a:gd name="connsiteY2" fmla="*/ 1893640 h 5084826"/>
              <a:gd name="connsiteX3" fmla="*/ 7017402 w 7748830"/>
              <a:gd name="connsiteY3" fmla="*/ 4240028 h 5084826"/>
              <a:gd name="connsiteX4" fmla="*/ 3365223 w 7748830"/>
              <a:gd name="connsiteY4" fmla="*/ 5060764 h 5084826"/>
              <a:gd name="connsiteX5" fmla="*/ 566153 w 7748830"/>
              <a:gd name="connsiteY5" fmla="*/ 4685337 h 5084826"/>
              <a:gd name="connsiteX6" fmla="*/ 34454 w 7748830"/>
              <a:gd name="connsiteY6" fmla="*/ 2902523 h 5084826"/>
              <a:gd name="connsiteX7" fmla="*/ 144717 w 7748830"/>
              <a:gd name="connsiteY7" fmla="*/ 2116479 h 5084826"/>
              <a:gd name="connsiteX8" fmla="*/ 893392 w 7748830"/>
              <a:gd name="connsiteY8" fmla="*/ 998674 h 5084826"/>
              <a:gd name="connsiteX9" fmla="*/ 818937 w 7748830"/>
              <a:gd name="connsiteY9" fmla="*/ 373158 h 5084826"/>
              <a:gd name="connsiteX10" fmla="*/ 1779396 w 7748830"/>
              <a:gd name="connsiteY10" fmla="*/ 499346 h 5084826"/>
              <a:gd name="connsiteX11" fmla="*/ 3736775 w 7748830"/>
              <a:gd name="connsiteY11" fmla="*/ 1 h 5084826"/>
              <a:gd name="connsiteX0" fmla="*/ 3626592 w 7638647"/>
              <a:gd name="connsiteY0" fmla="*/ 1 h 5105505"/>
              <a:gd name="connsiteX1" fmla="*/ 6220598 w 7638647"/>
              <a:gd name="connsiteY1" fmla="*/ 313740 h 5105505"/>
              <a:gd name="connsiteX2" fmla="*/ 7595961 w 7638647"/>
              <a:gd name="connsiteY2" fmla="*/ 1893640 h 5105505"/>
              <a:gd name="connsiteX3" fmla="*/ 6907219 w 7638647"/>
              <a:gd name="connsiteY3" fmla="*/ 4240028 h 5105505"/>
              <a:gd name="connsiteX4" fmla="*/ 3255040 w 7638647"/>
              <a:gd name="connsiteY4" fmla="*/ 5060764 h 5105505"/>
              <a:gd name="connsiteX5" fmla="*/ 455970 w 7638647"/>
              <a:gd name="connsiteY5" fmla="*/ 4685337 h 5105505"/>
              <a:gd name="connsiteX6" fmla="*/ 34534 w 7638647"/>
              <a:gd name="connsiteY6" fmla="*/ 2116479 h 5105505"/>
              <a:gd name="connsiteX7" fmla="*/ 783209 w 7638647"/>
              <a:gd name="connsiteY7" fmla="*/ 998674 h 5105505"/>
              <a:gd name="connsiteX8" fmla="*/ 708754 w 7638647"/>
              <a:gd name="connsiteY8" fmla="*/ 373158 h 5105505"/>
              <a:gd name="connsiteX9" fmla="*/ 1669213 w 7638647"/>
              <a:gd name="connsiteY9" fmla="*/ 499346 h 5105505"/>
              <a:gd name="connsiteX10" fmla="*/ 3626592 w 7638647"/>
              <a:gd name="connsiteY10" fmla="*/ 1 h 5105505"/>
              <a:gd name="connsiteX0" fmla="*/ 3603023 w 7615078"/>
              <a:gd name="connsiteY0" fmla="*/ 1 h 5124997"/>
              <a:gd name="connsiteX1" fmla="*/ 6197029 w 7615078"/>
              <a:gd name="connsiteY1" fmla="*/ 313740 h 5124997"/>
              <a:gd name="connsiteX2" fmla="*/ 7572392 w 7615078"/>
              <a:gd name="connsiteY2" fmla="*/ 1893640 h 5124997"/>
              <a:gd name="connsiteX3" fmla="*/ 6883650 w 7615078"/>
              <a:gd name="connsiteY3" fmla="*/ 4240028 h 5124997"/>
              <a:gd name="connsiteX4" fmla="*/ 3231471 w 7615078"/>
              <a:gd name="connsiteY4" fmla="*/ 5060764 h 5124997"/>
              <a:gd name="connsiteX5" fmla="*/ 633161 w 7615078"/>
              <a:gd name="connsiteY5" fmla="*/ 4739149 h 5124997"/>
              <a:gd name="connsiteX6" fmla="*/ 10965 w 7615078"/>
              <a:gd name="connsiteY6" fmla="*/ 2116479 h 5124997"/>
              <a:gd name="connsiteX7" fmla="*/ 759640 w 7615078"/>
              <a:gd name="connsiteY7" fmla="*/ 998674 h 5124997"/>
              <a:gd name="connsiteX8" fmla="*/ 685185 w 7615078"/>
              <a:gd name="connsiteY8" fmla="*/ 373158 h 5124997"/>
              <a:gd name="connsiteX9" fmla="*/ 1645644 w 7615078"/>
              <a:gd name="connsiteY9" fmla="*/ 499346 h 5124997"/>
              <a:gd name="connsiteX10" fmla="*/ 3603023 w 7615078"/>
              <a:gd name="connsiteY10" fmla="*/ 1 h 5124997"/>
              <a:gd name="connsiteX0" fmla="*/ 3604900 w 7616955"/>
              <a:gd name="connsiteY0" fmla="*/ 1 h 5156507"/>
              <a:gd name="connsiteX1" fmla="*/ 6198906 w 7616955"/>
              <a:gd name="connsiteY1" fmla="*/ 313740 h 5156507"/>
              <a:gd name="connsiteX2" fmla="*/ 7574269 w 7616955"/>
              <a:gd name="connsiteY2" fmla="*/ 1893640 h 5156507"/>
              <a:gd name="connsiteX3" fmla="*/ 6885527 w 7616955"/>
              <a:gd name="connsiteY3" fmla="*/ 4240028 h 5156507"/>
              <a:gd name="connsiteX4" fmla="*/ 3233348 w 7616955"/>
              <a:gd name="connsiteY4" fmla="*/ 5060764 h 5156507"/>
              <a:gd name="connsiteX5" fmla="*/ 600275 w 7616955"/>
              <a:gd name="connsiteY5" fmla="*/ 4809242 h 5156507"/>
              <a:gd name="connsiteX6" fmla="*/ 12842 w 7616955"/>
              <a:gd name="connsiteY6" fmla="*/ 2116479 h 5156507"/>
              <a:gd name="connsiteX7" fmla="*/ 761517 w 7616955"/>
              <a:gd name="connsiteY7" fmla="*/ 998674 h 5156507"/>
              <a:gd name="connsiteX8" fmla="*/ 687062 w 7616955"/>
              <a:gd name="connsiteY8" fmla="*/ 373158 h 5156507"/>
              <a:gd name="connsiteX9" fmla="*/ 1647521 w 7616955"/>
              <a:gd name="connsiteY9" fmla="*/ 499346 h 5156507"/>
              <a:gd name="connsiteX10" fmla="*/ 3604900 w 7616955"/>
              <a:gd name="connsiteY10" fmla="*/ 1 h 5156507"/>
              <a:gd name="connsiteX0" fmla="*/ 3605747 w 7617802"/>
              <a:gd name="connsiteY0" fmla="*/ 1 h 5103957"/>
              <a:gd name="connsiteX1" fmla="*/ 6199753 w 7617802"/>
              <a:gd name="connsiteY1" fmla="*/ 313740 h 5103957"/>
              <a:gd name="connsiteX2" fmla="*/ 7575116 w 7617802"/>
              <a:gd name="connsiteY2" fmla="*/ 1893640 h 5103957"/>
              <a:gd name="connsiteX3" fmla="*/ 6886374 w 7617802"/>
              <a:gd name="connsiteY3" fmla="*/ 4240028 h 5103957"/>
              <a:gd name="connsiteX4" fmla="*/ 3234195 w 7617802"/>
              <a:gd name="connsiteY4" fmla="*/ 5060764 h 5103957"/>
              <a:gd name="connsiteX5" fmla="*/ 588097 w 7617802"/>
              <a:gd name="connsiteY5" fmla="*/ 4680481 h 5103957"/>
              <a:gd name="connsiteX6" fmla="*/ 13689 w 7617802"/>
              <a:gd name="connsiteY6" fmla="*/ 2116479 h 5103957"/>
              <a:gd name="connsiteX7" fmla="*/ 762364 w 7617802"/>
              <a:gd name="connsiteY7" fmla="*/ 998674 h 5103957"/>
              <a:gd name="connsiteX8" fmla="*/ 687909 w 7617802"/>
              <a:gd name="connsiteY8" fmla="*/ 373158 h 5103957"/>
              <a:gd name="connsiteX9" fmla="*/ 1648368 w 7617802"/>
              <a:gd name="connsiteY9" fmla="*/ 499346 h 5103957"/>
              <a:gd name="connsiteX10" fmla="*/ 3605747 w 7617802"/>
              <a:gd name="connsiteY10" fmla="*/ 1 h 5103957"/>
              <a:gd name="connsiteX0" fmla="*/ 3603400 w 7615455"/>
              <a:gd name="connsiteY0" fmla="*/ 1 h 5103958"/>
              <a:gd name="connsiteX1" fmla="*/ 6197406 w 7615455"/>
              <a:gd name="connsiteY1" fmla="*/ 313740 h 5103958"/>
              <a:gd name="connsiteX2" fmla="*/ 7572769 w 7615455"/>
              <a:gd name="connsiteY2" fmla="*/ 1893640 h 5103958"/>
              <a:gd name="connsiteX3" fmla="*/ 6884027 w 7615455"/>
              <a:gd name="connsiteY3" fmla="*/ 4240028 h 5103958"/>
              <a:gd name="connsiteX4" fmla="*/ 3231848 w 7615455"/>
              <a:gd name="connsiteY4" fmla="*/ 5060764 h 5103958"/>
              <a:gd name="connsiteX5" fmla="*/ 585750 w 7615455"/>
              <a:gd name="connsiteY5" fmla="*/ 4680481 h 5103958"/>
              <a:gd name="connsiteX6" fmla="*/ 13865 w 7615455"/>
              <a:gd name="connsiteY6" fmla="*/ 2279334 h 5103958"/>
              <a:gd name="connsiteX7" fmla="*/ 760017 w 7615455"/>
              <a:gd name="connsiteY7" fmla="*/ 998674 h 5103958"/>
              <a:gd name="connsiteX8" fmla="*/ 685562 w 7615455"/>
              <a:gd name="connsiteY8" fmla="*/ 373158 h 5103958"/>
              <a:gd name="connsiteX9" fmla="*/ 1646021 w 7615455"/>
              <a:gd name="connsiteY9" fmla="*/ 499346 h 5103958"/>
              <a:gd name="connsiteX10" fmla="*/ 3603400 w 7615455"/>
              <a:gd name="connsiteY10" fmla="*/ 1 h 5103958"/>
              <a:gd name="connsiteX0" fmla="*/ 3603400 w 7554491"/>
              <a:gd name="connsiteY0" fmla="*/ 1 h 5103958"/>
              <a:gd name="connsiteX1" fmla="*/ 6197406 w 7554491"/>
              <a:gd name="connsiteY1" fmla="*/ 313740 h 5103958"/>
              <a:gd name="connsiteX2" fmla="*/ 7502348 w 7554491"/>
              <a:gd name="connsiteY2" fmla="*/ 1887069 h 5103958"/>
              <a:gd name="connsiteX3" fmla="*/ 6884027 w 7554491"/>
              <a:gd name="connsiteY3" fmla="*/ 4240028 h 5103958"/>
              <a:gd name="connsiteX4" fmla="*/ 3231848 w 7554491"/>
              <a:gd name="connsiteY4" fmla="*/ 5060764 h 5103958"/>
              <a:gd name="connsiteX5" fmla="*/ 585750 w 7554491"/>
              <a:gd name="connsiteY5" fmla="*/ 4680481 h 5103958"/>
              <a:gd name="connsiteX6" fmla="*/ 13865 w 7554491"/>
              <a:gd name="connsiteY6" fmla="*/ 2279334 h 5103958"/>
              <a:gd name="connsiteX7" fmla="*/ 760017 w 7554491"/>
              <a:gd name="connsiteY7" fmla="*/ 998674 h 5103958"/>
              <a:gd name="connsiteX8" fmla="*/ 685562 w 7554491"/>
              <a:gd name="connsiteY8" fmla="*/ 373158 h 5103958"/>
              <a:gd name="connsiteX9" fmla="*/ 1646021 w 7554491"/>
              <a:gd name="connsiteY9" fmla="*/ 499346 h 5103958"/>
              <a:gd name="connsiteX10" fmla="*/ 3603400 w 7554491"/>
              <a:gd name="connsiteY10" fmla="*/ 1 h 5103958"/>
              <a:gd name="connsiteX0" fmla="*/ 3603400 w 7546134"/>
              <a:gd name="connsiteY0" fmla="*/ 1 h 5103958"/>
              <a:gd name="connsiteX1" fmla="*/ 6197406 w 7546134"/>
              <a:gd name="connsiteY1" fmla="*/ 313740 h 5103958"/>
              <a:gd name="connsiteX2" fmla="*/ 7502348 w 7546134"/>
              <a:gd name="connsiteY2" fmla="*/ 1887069 h 5103958"/>
              <a:gd name="connsiteX3" fmla="*/ 6884027 w 7546134"/>
              <a:gd name="connsiteY3" fmla="*/ 4240028 h 5103958"/>
              <a:gd name="connsiteX4" fmla="*/ 3231848 w 7546134"/>
              <a:gd name="connsiteY4" fmla="*/ 5060764 h 5103958"/>
              <a:gd name="connsiteX5" fmla="*/ 585750 w 7546134"/>
              <a:gd name="connsiteY5" fmla="*/ 4680481 h 5103958"/>
              <a:gd name="connsiteX6" fmla="*/ 13865 w 7546134"/>
              <a:gd name="connsiteY6" fmla="*/ 2279334 h 5103958"/>
              <a:gd name="connsiteX7" fmla="*/ 760017 w 7546134"/>
              <a:gd name="connsiteY7" fmla="*/ 998674 h 5103958"/>
              <a:gd name="connsiteX8" fmla="*/ 685562 w 7546134"/>
              <a:gd name="connsiteY8" fmla="*/ 373158 h 5103958"/>
              <a:gd name="connsiteX9" fmla="*/ 1646021 w 7546134"/>
              <a:gd name="connsiteY9" fmla="*/ 499346 h 5103958"/>
              <a:gd name="connsiteX10" fmla="*/ 3603400 w 7546134"/>
              <a:gd name="connsiteY10" fmla="*/ 1 h 5103958"/>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417783"/>
              <a:gd name="connsiteY0" fmla="*/ 31687 h 5135644"/>
              <a:gd name="connsiteX1" fmla="*/ 6197406 w 7417783"/>
              <a:gd name="connsiteY1" fmla="*/ 345426 h 5135644"/>
              <a:gd name="connsiteX2" fmla="*/ 7339607 w 7417783"/>
              <a:gd name="connsiteY2" fmla="*/ 1827041 h 5135644"/>
              <a:gd name="connsiteX3" fmla="*/ 6884027 w 7417783"/>
              <a:gd name="connsiteY3" fmla="*/ 4271714 h 5135644"/>
              <a:gd name="connsiteX4" fmla="*/ 3231848 w 7417783"/>
              <a:gd name="connsiteY4" fmla="*/ 5092450 h 5135644"/>
              <a:gd name="connsiteX5" fmla="*/ 585750 w 7417783"/>
              <a:gd name="connsiteY5" fmla="*/ 4712167 h 5135644"/>
              <a:gd name="connsiteX6" fmla="*/ 13865 w 7417783"/>
              <a:gd name="connsiteY6" fmla="*/ 2311020 h 5135644"/>
              <a:gd name="connsiteX7" fmla="*/ 760017 w 7417783"/>
              <a:gd name="connsiteY7" fmla="*/ 1030360 h 5135644"/>
              <a:gd name="connsiteX8" fmla="*/ 685562 w 7417783"/>
              <a:gd name="connsiteY8" fmla="*/ 404844 h 5135644"/>
              <a:gd name="connsiteX9" fmla="*/ 1646021 w 7417783"/>
              <a:gd name="connsiteY9" fmla="*/ 531032 h 5135644"/>
              <a:gd name="connsiteX10" fmla="*/ 3603400 w 7417783"/>
              <a:gd name="connsiteY10" fmla="*/ 31687 h 5135644"/>
              <a:gd name="connsiteX0" fmla="*/ 3603400 w 7374876"/>
              <a:gd name="connsiteY0" fmla="*/ 31687 h 5136334"/>
              <a:gd name="connsiteX1" fmla="*/ 6197406 w 7374876"/>
              <a:gd name="connsiteY1" fmla="*/ 345426 h 5136334"/>
              <a:gd name="connsiteX2" fmla="*/ 7339607 w 7374876"/>
              <a:gd name="connsiteY2" fmla="*/ 1827041 h 5136334"/>
              <a:gd name="connsiteX3" fmla="*/ 6715667 w 7374876"/>
              <a:gd name="connsiteY3" fmla="*/ 4262378 h 5136334"/>
              <a:gd name="connsiteX4" fmla="*/ 3231848 w 7374876"/>
              <a:gd name="connsiteY4" fmla="*/ 5092450 h 5136334"/>
              <a:gd name="connsiteX5" fmla="*/ 585750 w 7374876"/>
              <a:gd name="connsiteY5" fmla="*/ 4712167 h 5136334"/>
              <a:gd name="connsiteX6" fmla="*/ 13865 w 7374876"/>
              <a:gd name="connsiteY6" fmla="*/ 2311020 h 5136334"/>
              <a:gd name="connsiteX7" fmla="*/ 760017 w 7374876"/>
              <a:gd name="connsiteY7" fmla="*/ 1030360 h 5136334"/>
              <a:gd name="connsiteX8" fmla="*/ 685562 w 7374876"/>
              <a:gd name="connsiteY8" fmla="*/ 404844 h 5136334"/>
              <a:gd name="connsiteX9" fmla="*/ 1646021 w 7374876"/>
              <a:gd name="connsiteY9" fmla="*/ 531032 h 5136334"/>
              <a:gd name="connsiteX10" fmla="*/ 3603400 w 7374876"/>
              <a:gd name="connsiteY10" fmla="*/ 31687 h 5136334"/>
              <a:gd name="connsiteX0" fmla="*/ 3603400 w 7366286"/>
              <a:gd name="connsiteY0" fmla="*/ 31687 h 5147961"/>
              <a:gd name="connsiteX1" fmla="*/ 6197406 w 7366286"/>
              <a:gd name="connsiteY1" fmla="*/ 345426 h 5147961"/>
              <a:gd name="connsiteX2" fmla="*/ 7339607 w 7366286"/>
              <a:gd name="connsiteY2" fmla="*/ 1827041 h 5147961"/>
              <a:gd name="connsiteX3" fmla="*/ 6671868 w 7366286"/>
              <a:gd name="connsiteY3" fmla="*/ 4105237 h 5147961"/>
              <a:gd name="connsiteX4" fmla="*/ 3231848 w 7366286"/>
              <a:gd name="connsiteY4" fmla="*/ 5092450 h 5147961"/>
              <a:gd name="connsiteX5" fmla="*/ 585750 w 7366286"/>
              <a:gd name="connsiteY5" fmla="*/ 4712167 h 5147961"/>
              <a:gd name="connsiteX6" fmla="*/ 13865 w 7366286"/>
              <a:gd name="connsiteY6" fmla="*/ 2311020 h 5147961"/>
              <a:gd name="connsiteX7" fmla="*/ 760017 w 7366286"/>
              <a:gd name="connsiteY7" fmla="*/ 1030360 h 5147961"/>
              <a:gd name="connsiteX8" fmla="*/ 685562 w 7366286"/>
              <a:gd name="connsiteY8" fmla="*/ 404844 h 5147961"/>
              <a:gd name="connsiteX9" fmla="*/ 1646021 w 7366286"/>
              <a:gd name="connsiteY9" fmla="*/ 531032 h 5147961"/>
              <a:gd name="connsiteX10" fmla="*/ 3603400 w 7366286"/>
              <a:gd name="connsiteY10" fmla="*/ 31687 h 5147961"/>
              <a:gd name="connsiteX0" fmla="*/ 3603400 w 7359988"/>
              <a:gd name="connsiteY0" fmla="*/ 31687 h 5146347"/>
              <a:gd name="connsiteX1" fmla="*/ 6197406 w 7359988"/>
              <a:gd name="connsiteY1" fmla="*/ 345426 h 5146347"/>
              <a:gd name="connsiteX2" fmla="*/ 7339607 w 7359988"/>
              <a:gd name="connsiteY2" fmla="*/ 1827041 h 5146347"/>
              <a:gd name="connsiteX3" fmla="*/ 6632220 w 7359988"/>
              <a:gd name="connsiteY3" fmla="*/ 4127047 h 5146347"/>
              <a:gd name="connsiteX4" fmla="*/ 3231848 w 7359988"/>
              <a:gd name="connsiteY4" fmla="*/ 5092450 h 5146347"/>
              <a:gd name="connsiteX5" fmla="*/ 585750 w 7359988"/>
              <a:gd name="connsiteY5" fmla="*/ 4712167 h 5146347"/>
              <a:gd name="connsiteX6" fmla="*/ 13865 w 7359988"/>
              <a:gd name="connsiteY6" fmla="*/ 2311020 h 5146347"/>
              <a:gd name="connsiteX7" fmla="*/ 760017 w 7359988"/>
              <a:gd name="connsiteY7" fmla="*/ 1030360 h 5146347"/>
              <a:gd name="connsiteX8" fmla="*/ 685562 w 7359988"/>
              <a:gd name="connsiteY8" fmla="*/ 404844 h 5146347"/>
              <a:gd name="connsiteX9" fmla="*/ 1646021 w 7359988"/>
              <a:gd name="connsiteY9" fmla="*/ 531032 h 5146347"/>
              <a:gd name="connsiteX10" fmla="*/ 3603400 w 7359988"/>
              <a:gd name="connsiteY10" fmla="*/ 31687 h 5146347"/>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5562 w 7283289"/>
              <a:gd name="connsiteY8" fmla="*/ 404747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29414 w 7283289"/>
              <a:gd name="connsiteY7" fmla="*/ 109792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194149"/>
              <a:gd name="connsiteY0" fmla="*/ 31938 h 5146598"/>
              <a:gd name="connsiteX1" fmla="*/ 6197406 w 7194149"/>
              <a:gd name="connsiteY1" fmla="*/ 345677 h 5146598"/>
              <a:gd name="connsiteX2" fmla="*/ 7150714 w 7194149"/>
              <a:gd name="connsiteY2" fmla="*/ 1839431 h 5146598"/>
              <a:gd name="connsiteX3" fmla="*/ 6632220 w 7194149"/>
              <a:gd name="connsiteY3" fmla="*/ 4127298 h 5146598"/>
              <a:gd name="connsiteX4" fmla="*/ 3231848 w 7194149"/>
              <a:gd name="connsiteY4" fmla="*/ 5092701 h 5146598"/>
              <a:gd name="connsiteX5" fmla="*/ 585750 w 7194149"/>
              <a:gd name="connsiteY5" fmla="*/ 4712418 h 5146598"/>
              <a:gd name="connsiteX6" fmla="*/ 13865 w 7194149"/>
              <a:gd name="connsiteY6" fmla="*/ 2311271 h 5146598"/>
              <a:gd name="connsiteX7" fmla="*/ 729414 w 7194149"/>
              <a:gd name="connsiteY7" fmla="*/ 1098271 h 5146598"/>
              <a:gd name="connsiteX8" fmla="*/ 680359 w 7194149"/>
              <a:gd name="connsiteY8" fmla="*/ 292989 h 5146598"/>
              <a:gd name="connsiteX9" fmla="*/ 1646021 w 7194149"/>
              <a:gd name="connsiteY9" fmla="*/ 531283 h 5146598"/>
              <a:gd name="connsiteX10" fmla="*/ 3603400 w 7194149"/>
              <a:gd name="connsiteY10" fmla="*/ 31938 h 5146598"/>
              <a:gd name="connsiteX0" fmla="*/ 3603400 w 7107447"/>
              <a:gd name="connsiteY0" fmla="*/ 32329 h 5146989"/>
              <a:gd name="connsiteX1" fmla="*/ 6197406 w 7107447"/>
              <a:gd name="connsiteY1" fmla="*/ 346068 h 5146989"/>
              <a:gd name="connsiteX2" fmla="*/ 7035528 w 7107447"/>
              <a:gd name="connsiteY2" fmla="*/ 1858310 h 5146989"/>
              <a:gd name="connsiteX3" fmla="*/ 6632220 w 7107447"/>
              <a:gd name="connsiteY3" fmla="*/ 4127689 h 5146989"/>
              <a:gd name="connsiteX4" fmla="*/ 3231848 w 7107447"/>
              <a:gd name="connsiteY4" fmla="*/ 5093092 h 5146989"/>
              <a:gd name="connsiteX5" fmla="*/ 585750 w 7107447"/>
              <a:gd name="connsiteY5" fmla="*/ 4712809 h 5146989"/>
              <a:gd name="connsiteX6" fmla="*/ 13865 w 7107447"/>
              <a:gd name="connsiteY6" fmla="*/ 2311662 h 5146989"/>
              <a:gd name="connsiteX7" fmla="*/ 729414 w 7107447"/>
              <a:gd name="connsiteY7" fmla="*/ 1098662 h 5146989"/>
              <a:gd name="connsiteX8" fmla="*/ 680359 w 7107447"/>
              <a:gd name="connsiteY8" fmla="*/ 293380 h 5146989"/>
              <a:gd name="connsiteX9" fmla="*/ 1646021 w 7107447"/>
              <a:gd name="connsiteY9" fmla="*/ 531674 h 5146989"/>
              <a:gd name="connsiteX10" fmla="*/ 3603400 w 7107447"/>
              <a:gd name="connsiteY10" fmla="*/ 32329 h 5146989"/>
              <a:gd name="connsiteX0" fmla="*/ 3603400 w 7107447"/>
              <a:gd name="connsiteY0" fmla="*/ 31042 h 5145702"/>
              <a:gd name="connsiteX1" fmla="*/ 6197406 w 7107447"/>
              <a:gd name="connsiteY1" fmla="*/ 344781 h 5145702"/>
              <a:gd name="connsiteX2" fmla="*/ 7035528 w 7107447"/>
              <a:gd name="connsiteY2" fmla="*/ 1857023 h 5145702"/>
              <a:gd name="connsiteX3" fmla="*/ 6632220 w 7107447"/>
              <a:gd name="connsiteY3" fmla="*/ 4126402 h 5145702"/>
              <a:gd name="connsiteX4" fmla="*/ 3231848 w 7107447"/>
              <a:gd name="connsiteY4" fmla="*/ 5091805 h 5145702"/>
              <a:gd name="connsiteX5" fmla="*/ 585750 w 7107447"/>
              <a:gd name="connsiteY5" fmla="*/ 4711522 h 5145702"/>
              <a:gd name="connsiteX6" fmla="*/ 13865 w 7107447"/>
              <a:gd name="connsiteY6" fmla="*/ 2310375 h 5145702"/>
              <a:gd name="connsiteX7" fmla="*/ 729414 w 7107447"/>
              <a:gd name="connsiteY7" fmla="*/ 1097375 h 5145702"/>
              <a:gd name="connsiteX8" fmla="*/ 680359 w 7107447"/>
              <a:gd name="connsiteY8" fmla="*/ 292093 h 5145702"/>
              <a:gd name="connsiteX9" fmla="*/ 1646021 w 7107447"/>
              <a:gd name="connsiteY9" fmla="*/ 530387 h 5145702"/>
              <a:gd name="connsiteX10" fmla="*/ 3603400 w 7107447"/>
              <a:gd name="connsiteY10" fmla="*/ 31042 h 5145702"/>
              <a:gd name="connsiteX0" fmla="*/ 3603400 w 7125591"/>
              <a:gd name="connsiteY0" fmla="*/ 31042 h 5145702"/>
              <a:gd name="connsiteX1" fmla="*/ 6197406 w 7125591"/>
              <a:gd name="connsiteY1" fmla="*/ 344781 h 5145702"/>
              <a:gd name="connsiteX2" fmla="*/ 7035528 w 7125591"/>
              <a:gd name="connsiteY2" fmla="*/ 1857023 h 5145702"/>
              <a:gd name="connsiteX3" fmla="*/ 6632220 w 7125591"/>
              <a:gd name="connsiteY3" fmla="*/ 4126402 h 5145702"/>
              <a:gd name="connsiteX4" fmla="*/ 3231848 w 7125591"/>
              <a:gd name="connsiteY4" fmla="*/ 5091805 h 5145702"/>
              <a:gd name="connsiteX5" fmla="*/ 585750 w 7125591"/>
              <a:gd name="connsiteY5" fmla="*/ 4711522 h 5145702"/>
              <a:gd name="connsiteX6" fmla="*/ 13865 w 7125591"/>
              <a:gd name="connsiteY6" fmla="*/ 2310375 h 5145702"/>
              <a:gd name="connsiteX7" fmla="*/ 729414 w 7125591"/>
              <a:gd name="connsiteY7" fmla="*/ 1097375 h 5145702"/>
              <a:gd name="connsiteX8" fmla="*/ 680359 w 7125591"/>
              <a:gd name="connsiteY8" fmla="*/ 292093 h 5145702"/>
              <a:gd name="connsiteX9" fmla="*/ 1646021 w 7125591"/>
              <a:gd name="connsiteY9" fmla="*/ 530387 h 5145702"/>
              <a:gd name="connsiteX10" fmla="*/ 3603400 w 7125591"/>
              <a:gd name="connsiteY10" fmla="*/ 31042 h 5145702"/>
              <a:gd name="connsiteX0" fmla="*/ 3603400 w 7073245"/>
              <a:gd name="connsiteY0" fmla="*/ 31042 h 5143141"/>
              <a:gd name="connsiteX1" fmla="*/ 6197406 w 7073245"/>
              <a:gd name="connsiteY1" fmla="*/ 344781 h 5143141"/>
              <a:gd name="connsiteX2" fmla="*/ 7035528 w 7073245"/>
              <a:gd name="connsiteY2" fmla="*/ 1857023 h 5143141"/>
              <a:gd name="connsiteX3" fmla="*/ 6538881 w 7073245"/>
              <a:gd name="connsiteY3" fmla="*/ 4160999 h 5143141"/>
              <a:gd name="connsiteX4" fmla="*/ 3231848 w 7073245"/>
              <a:gd name="connsiteY4" fmla="*/ 5091805 h 5143141"/>
              <a:gd name="connsiteX5" fmla="*/ 585750 w 7073245"/>
              <a:gd name="connsiteY5" fmla="*/ 4711522 h 5143141"/>
              <a:gd name="connsiteX6" fmla="*/ 13865 w 7073245"/>
              <a:gd name="connsiteY6" fmla="*/ 2310375 h 5143141"/>
              <a:gd name="connsiteX7" fmla="*/ 729414 w 7073245"/>
              <a:gd name="connsiteY7" fmla="*/ 1097375 h 5143141"/>
              <a:gd name="connsiteX8" fmla="*/ 680359 w 7073245"/>
              <a:gd name="connsiteY8" fmla="*/ 292093 h 5143141"/>
              <a:gd name="connsiteX9" fmla="*/ 1646021 w 7073245"/>
              <a:gd name="connsiteY9" fmla="*/ 530387 h 5143141"/>
              <a:gd name="connsiteX10" fmla="*/ 3603400 w 7073245"/>
              <a:gd name="connsiteY10" fmla="*/ 31042 h 5143141"/>
              <a:gd name="connsiteX0" fmla="*/ 3603400 w 7074446"/>
              <a:gd name="connsiteY0" fmla="*/ 31042 h 5143143"/>
              <a:gd name="connsiteX1" fmla="*/ 6197406 w 7074446"/>
              <a:gd name="connsiteY1" fmla="*/ 344781 h 5143143"/>
              <a:gd name="connsiteX2" fmla="*/ 7035528 w 7074446"/>
              <a:gd name="connsiteY2" fmla="*/ 1857023 h 5143143"/>
              <a:gd name="connsiteX3" fmla="*/ 6538881 w 7074446"/>
              <a:gd name="connsiteY3" fmla="*/ 4160999 h 5143143"/>
              <a:gd name="connsiteX4" fmla="*/ 3231848 w 7074446"/>
              <a:gd name="connsiteY4" fmla="*/ 5091805 h 5143143"/>
              <a:gd name="connsiteX5" fmla="*/ 585750 w 7074446"/>
              <a:gd name="connsiteY5" fmla="*/ 4711522 h 5143143"/>
              <a:gd name="connsiteX6" fmla="*/ 13865 w 7074446"/>
              <a:gd name="connsiteY6" fmla="*/ 2310375 h 5143143"/>
              <a:gd name="connsiteX7" fmla="*/ 729414 w 7074446"/>
              <a:gd name="connsiteY7" fmla="*/ 1097375 h 5143143"/>
              <a:gd name="connsiteX8" fmla="*/ 680359 w 7074446"/>
              <a:gd name="connsiteY8" fmla="*/ 292093 h 5143143"/>
              <a:gd name="connsiteX9" fmla="*/ 1646021 w 7074446"/>
              <a:gd name="connsiteY9" fmla="*/ 530387 h 5143143"/>
              <a:gd name="connsiteX10" fmla="*/ 3603400 w 7074446"/>
              <a:gd name="connsiteY10" fmla="*/ 31042 h 514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4446" h="5143143">
                <a:moveTo>
                  <a:pt x="3603400" y="31042"/>
                </a:moveTo>
                <a:cubicBezTo>
                  <a:pt x="4423310" y="-60071"/>
                  <a:pt x="5805207" y="50824"/>
                  <a:pt x="6197406" y="344781"/>
                </a:cubicBezTo>
                <a:cubicBezTo>
                  <a:pt x="6589605" y="638738"/>
                  <a:pt x="6975905" y="1162571"/>
                  <a:pt x="7035528" y="1857023"/>
                </a:cubicBezTo>
                <a:cubicBezTo>
                  <a:pt x="7095151" y="2551475"/>
                  <a:pt x="7172828" y="3621869"/>
                  <a:pt x="6538881" y="4160999"/>
                </a:cubicBezTo>
                <a:cubicBezTo>
                  <a:pt x="5904934" y="4700129"/>
                  <a:pt x="4224036" y="5000051"/>
                  <a:pt x="3231848" y="5091805"/>
                </a:cubicBezTo>
                <a:cubicBezTo>
                  <a:pt x="2239660" y="5183559"/>
                  <a:pt x="1122501" y="5202236"/>
                  <a:pt x="585750" y="4711522"/>
                </a:cubicBezTo>
                <a:cubicBezTo>
                  <a:pt x="48999" y="4220808"/>
                  <a:pt x="-40675" y="2924819"/>
                  <a:pt x="13865" y="2310375"/>
                </a:cubicBezTo>
                <a:cubicBezTo>
                  <a:pt x="89808" y="1928283"/>
                  <a:pt x="260371" y="1568831"/>
                  <a:pt x="729414" y="1097375"/>
                </a:cubicBezTo>
                <a:cubicBezTo>
                  <a:pt x="886296" y="876105"/>
                  <a:pt x="680359" y="292093"/>
                  <a:pt x="680359" y="292093"/>
                </a:cubicBezTo>
                <a:cubicBezTo>
                  <a:pt x="749285" y="267826"/>
                  <a:pt x="1158848" y="573895"/>
                  <a:pt x="1646021" y="530387"/>
                </a:cubicBezTo>
                <a:cubicBezTo>
                  <a:pt x="2133194" y="486879"/>
                  <a:pt x="2879806" y="108819"/>
                  <a:pt x="3603400" y="31042"/>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Naslov 1">
            <a:extLst>
              <a:ext uri="{FF2B5EF4-FFF2-40B4-BE49-F238E27FC236}">
                <a16:creationId xmlns:a16="http://schemas.microsoft.com/office/drawing/2014/main" id="{0764AABE-70FC-4326-98DA-697593EF6F95}"/>
              </a:ext>
            </a:extLst>
          </p:cNvPr>
          <p:cNvSpPr>
            <a:spLocks noGrp="1"/>
          </p:cNvSpPr>
          <p:nvPr>
            <p:ph type="title"/>
          </p:nvPr>
        </p:nvSpPr>
        <p:spPr>
          <a:xfrm>
            <a:off x="5542875" y="1046018"/>
            <a:ext cx="5331490" cy="1683147"/>
          </a:xfrm>
        </p:spPr>
        <p:txBody>
          <a:bodyPr>
            <a:normAutofit/>
          </a:bodyPr>
          <a:lstStyle/>
          <a:p>
            <a:pPr algn="ctr"/>
            <a:r>
              <a:rPr lang="sr-Latn-RS" dirty="0"/>
              <a:t>Literatura za polaganje ispita</a:t>
            </a:r>
          </a:p>
        </p:txBody>
      </p:sp>
      <p:pic>
        <p:nvPicPr>
          <p:cNvPr id="12" name="Slika 11" descr="Slika na kojoj se nalazi tekst, vizit-karta&#10;&#10;Opis je automatski generisan">
            <a:extLst>
              <a:ext uri="{FF2B5EF4-FFF2-40B4-BE49-F238E27FC236}">
                <a16:creationId xmlns:a16="http://schemas.microsoft.com/office/drawing/2014/main" id="{2C77088F-7AB6-18C3-AD13-206379AFF8F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346" r="10354" b="-9"/>
          <a:stretch/>
        </p:blipFill>
        <p:spPr>
          <a:xfrm>
            <a:off x="9960145" y="3391275"/>
            <a:ext cx="1871792" cy="1881956"/>
          </a:xfrm>
          <a:custGeom>
            <a:avLst/>
            <a:gdLst/>
            <a:ahLst/>
            <a:cxnLst/>
            <a:rect l="l" t="t" r="r" b="b"/>
            <a:pathLst>
              <a:path w="1871792" h="1881956">
                <a:moveTo>
                  <a:pt x="877135" y="164"/>
                </a:moveTo>
                <a:cubicBezTo>
                  <a:pt x="1558745" y="-9620"/>
                  <a:pt x="1871792" y="421365"/>
                  <a:pt x="1871792" y="940942"/>
                </a:cubicBezTo>
                <a:cubicBezTo>
                  <a:pt x="1871792" y="1773602"/>
                  <a:pt x="1262661" y="1871937"/>
                  <a:pt x="951156" y="1881721"/>
                </a:cubicBezTo>
                <a:cubicBezTo>
                  <a:pt x="639650" y="1891505"/>
                  <a:pt x="33603" y="1596969"/>
                  <a:pt x="2761" y="999645"/>
                </a:cubicBezTo>
                <a:cubicBezTo>
                  <a:pt x="-28081" y="402322"/>
                  <a:pt x="195525" y="9948"/>
                  <a:pt x="877135" y="164"/>
                </a:cubicBezTo>
                <a:close/>
              </a:path>
            </a:pathLst>
          </a:custGeom>
        </p:spPr>
      </p:pic>
      <p:sp>
        <p:nvSpPr>
          <p:cNvPr id="51" name="Freeform: Shape 44">
            <a:extLst>
              <a:ext uri="{FF2B5EF4-FFF2-40B4-BE49-F238E27FC236}">
                <a16:creationId xmlns:a16="http://schemas.microsoft.com/office/drawing/2014/main" id="{3ADE783A-5990-4FBC-B78E-709A9A070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486" flipH="1" flipV="1">
            <a:off x="4962007" y="600598"/>
            <a:ext cx="6373447" cy="2518858"/>
          </a:xfrm>
          <a:custGeom>
            <a:avLst/>
            <a:gdLst>
              <a:gd name="connsiteX0" fmla="*/ 3702321 w 7745301"/>
              <a:gd name="connsiteY0" fmla="*/ 1 h 5116750"/>
              <a:gd name="connsiteX1" fmla="*/ 6217926 w 7745301"/>
              <a:gd name="connsiteY1" fmla="*/ 504118 h 5116750"/>
              <a:gd name="connsiteX2" fmla="*/ 7691963 w 7745301"/>
              <a:gd name="connsiteY2" fmla="*/ 1956116 h 5116750"/>
              <a:gd name="connsiteX3" fmla="*/ 7018768 w 7745301"/>
              <a:gd name="connsiteY3" fmla="*/ 4594118 h 5116750"/>
              <a:gd name="connsiteX4" fmla="*/ 3330769 w 7745301"/>
              <a:gd name="connsiteY4" fmla="*/ 5060764 h 5116750"/>
              <a:gd name="connsiteX5" fmla="*/ 448565 w 7745301"/>
              <a:gd name="connsiteY5" fmla="*/ 4100663 h 5116750"/>
              <a:gd name="connsiteX6" fmla="*/ 444295 w 7745301"/>
              <a:gd name="connsiteY6" fmla="*/ 4094686 h 5116750"/>
              <a:gd name="connsiteX7" fmla="*/ 428551 w 7745301"/>
              <a:gd name="connsiteY7" fmla="*/ 4079438 h 5116750"/>
              <a:gd name="connsiteX8" fmla="*/ 0 w 7745301"/>
              <a:gd name="connsiteY8" fmla="*/ 2902523 h 5116750"/>
              <a:gd name="connsiteX9" fmla="*/ 23926 w 7745301"/>
              <a:gd name="connsiteY9" fmla="*/ 2595143 h 5116750"/>
              <a:gd name="connsiteX10" fmla="*/ 78299 w 7745301"/>
              <a:gd name="connsiteY10" fmla="*/ 2368287 h 5116750"/>
              <a:gd name="connsiteX11" fmla="*/ 96408 w 7745301"/>
              <a:gd name="connsiteY11" fmla="*/ 2246138 h 5116750"/>
              <a:gd name="connsiteX12" fmla="*/ 858938 w 7745301"/>
              <a:gd name="connsiteY12" fmla="*/ 998674 h 5116750"/>
              <a:gd name="connsiteX13" fmla="*/ 784483 w 7745301"/>
              <a:gd name="connsiteY13" fmla="*/ 373158 h 5116750"/>
              <a:gd name="connsiteX14" fmla="*/ 1744942 w 7745301"/>
              <a:gd name="connsiteY14" fmla="*/ 499346 h 5116750"/>
              <a:gd name="connsiteX15" fmla="*/ 3702321 w 7745301"/>
              <a:gd name="connsiteY15" fmla="*/ 1 h 5116750"/>
              <a:gd name="connsiteX0" fmla="*/ 3718157 w 7761137"/>
              <a:gd name="connsiteY0" fmla="*/ 1 h 5116750"/>
              <a:gd name="connsiteX1" fmla="*/ 6233762 w 7761137"/>
              <a:gd name="connsiteY1" fmla="*/ 504118 h 5116750"/>
              <a:gd name="connsiteX2" fmla="*/ 7707799 w 7761137"/>
              <a:gd name="connsiteY2" fmla="*/ 1956116 h 5116750"/>
              <a:gd name="connsiteX3" fmla="*/ 7034604 w 7761137"/>
              <a:gd name="connsiteY3" fmla="*/ 4594118 h 5116750"/>
              <a:gd name="connsiteX4" fmla="*/ 3346605 w 7761137"/>
              <a:gd name="connsiteY4" fmla="*/ 5060764 h 5116750"/>
              <a:gd name="connsiteX5" fmla="*/ 464401 w 7761137"/>
              <a:gd name="connsiteY5" fmla="*/ 4100663 h 5116750"/>
              <a:gd name="connsiteX6" fmla="*/ 460131 w 7761137"/>
              <a:gd name="connsiteY6" fmla="*/ 4094686 h 5116750"/>
              <a:gd name="connsiteX7" fmla="*/ 444387 w 7761137"/>
              <a:gd name="connsiteY7" fmla="*/ 4079438 h 5116750"/>
              <a:gd name="connsiteX8" fmla="*/ 15836 w 7761137"/>
              <a:gd name="connsiteY8" fmla="*/ 2902523 h 5116750"/>
              <a:gd name="connsiteX9" fmla="*/ 94135 w 7761137"/>
              <a:gd name="connsiteY9" fmla="*/ 2368287 h 5116750"/>
              <a:gd name="connsiteX10" fmla="*/ 112244 w 7761137"/>
              <a:gd name="connsiteY10" fmla="*/ 2246138 h 5116750"/>
              <a:gd name="connsiteX11" fmla="*/ 874774 w 7761137"/>
              <a:gd name="connsiteY11" fmla="*/ 998674 h 5116750"/>
              <a:gd name="connsiteX12" fmla="*/ 800319 w 7761137"/>
              <a:gd name="connsiteY12" fmla="*/ 373158 h 5116750"/>
              <a:gd name="connsiteX13" fmla="*/ 1760778 w 7761137"/>
              <a:gd name="connsiteY13" fmla="*/ 499346 h 5116750"/>
              <a:gd name="connsiteX14" fmla="*/ 3718157 w 7761137"/>
              <a:gd name="connsiteY14" fmla="*/ 1 h 5116750"/>
              <a:gd name="connsiteX0" fmla="*/ 3733943 w 7776923"/>
              <a:gd name="connsiteY0" fmla="*/ 1 h 5116750"/>
              <a:gd name="connsiteX1" fmla="*/ 6249548 w 7776923"/>
              <a:gd name="connsiteY1" fmla="*/ 504118 h 5116750"/>
              <a:gd name="connsiteX2" fmla="*/ 7723585 w 7776923"/>
              <a:gd name="connsiteY2" fmla="*/ 1956116 h 5116750"/>
              <a:gd name="connsiteX3" fmla="*/ 7050390 w 7776923"/>
              <a:gd name="connsiteY3" fmla="*/ 4594118 h 5116750"/>
              <a:gd name="connsiteX4" fmla="*/ 3362391 w 7776923"/>
              <a:gd name="connsiteY4" fmla="*/ 5060764 h 5116750"/>
              <a:gd name="connsiteX5" fmla="*/ 480187 w 7776923"/>
              <a:gd name="connsiteY5" fmla="*/ 4100663 h 5116750"/>
              <a:gd name="connsiteX6" fmla="*/ 475917 w 7776923"/>
              <a:gd name="connsiteY6" fmla="*/ 4094686 h 5116750"/>
              <a:gd name="connsiteX7" fmla="*/ 460173 w 7776923"/>
              <a:gd name="connsiteY7" fmla="*/ 4079438 h 5116750"/>
              <a:gd name="connsiteX8" fmla="*/ 31622 w 7776923"/>
              <a:gd name="connsiteY8" fmla="*/ 2902523 h 5116750"/>
              <a:gd name="connsiteX9" fmla="*/ 128030 w 7776923"/>
              <a:gd name="connsiteY9" fmla="*/ 2246138 h 5116750"/>
              <a:gd name="connsiteX10" fmla="*/ 890560 w 7776923"/>
              <a:gd name="connsiteY10" fmla="*/ 998674 h 5116750"/>
              <a:gd name="connsiteX11" fmla="*/ 816105 w 7776923"/>
              <a:gd name="connsiteY11" fmla="*/ 373158 h 5116750"/>
              <a:gd name="connsiteX12" fmla="*/ 1776564 w 7776923"/>
              <a:gd name="connsiteY12" fmla="*/ 499346 h 5116750"/>
              <a:gd name="connsiteX13" fmla="*/ 3733943 w 7776923"/>
              <a:gd name="connsiteY13" fmla="*/ 1 h 5116750"/>
              <a:gd name="connsiteX0" fmla="*/ 3729138 w 7772118"/>
              <a:gd name="connsiteY0" fmla="*/ 1 h 5116750"/>
              <a:gd name="connsiteX1" fmla="*/ 6244743 w 7772118"/>
              <a:gd name="connsiteY1" fmla="*/ 504118 h 5116750"/>
              <a:gd name="connsiteX2" fmla="*/ 7718780 w 7772118"/>
              <a:gd name="connsiteY2" fmla="*/ 1956116 h 5116750"/>
              <a:gd name="connsiteX3" fmla="*/ 7045585 w 7772118"/>
              <a:gd name="connsiteY3" fmla="*/ 4594118 h 5116750"/>
              <a:gd name="connsiteX4" fmla="*/ 3357586 w 7772118"/>
              <a:gd name="connsiteY4" fmla="*/ 5060764 h 5116750"/>
              <a:gd name="connsiteX5" fmla="*/ 475382 w 7772118"/>
              <a:gd name="connsiteY5" fmla="*/ 4100663 h 5116750"/>
              <a:gd name="connsiteX6" fmla="*/ 471112 w 7772118"/>
              <a:gd name="connsiteY6" fmla="*/ 4094686 h 5116750"/>
              <a:gd name="connsiteX7" fmla="*/ 455368 w 7772118"/>
              <a:gd name="connsiteY7" fmla="*/ 4079438 h 5116750"/>
              <a:gd name="connsiteX8" fmla="*/ 26817 w 7772118"/>
              <a:gd name="connsiteY8" fmla="*/ 2902523 h 5116750"/>
              <a:gd name="connsiteX9" fmla="*/ 137080 w 7772118"/>
              <a:gd name="connsiteY9" fmla="*/ 2116479 h 5116750"/>
              <a:gd name="connsiteX10" fmla="*/ 885755 w 7772118"/>
              <a:gd name="connsiteY10" fmla="*/ 998674 h 5116750"/>
              <a:gd name="connsiteX11" fmla="*/ 811300 w 7772118"/>
              <a:gd name="connsiteY11" fmla="*/ 373158 h 5116750"/>
              <a:gd name="connsiteX12" fmla="*/ 1771759 w 7772118"/>
              <a:gd name="connsiteY12" fmla="*/ 499346 h 5116750"/>
              <a:gd name="connsiteX13" fmla="*/ 3729138 w 7772118"/>
              <a:gd name="connsiteY13" fmla="*/ 1 h 5116750"/>
              <a:gd name="connsiteX0" fmla="*/ 3729138 w 7772118"/>
              <a:gd name="connsiteY0" fmla="*/ 1 h 5096139"/>
              <a:gd name="connsiteX1" fmla="*/ 6244743 w 7772118"/>
              <a:gd name="connsiteY1" fmla="*/ 504118 h 5096139"/>
              <a:gd name="connsiteX2" fmla="*/ 7718780 w 7772118"/>
              <a:gd name="connsiteY2" fmla="*/ 1956116 h 5096139"/>
              <a:gd name="connsiteX3" fmla="*/ 7045585 w 7772118"/>
              <a:gd name="connsiteY3" fmla="*/ 4594118 h 5096139"/>
              <a:gd name="connsiteX4" fmla="*/ 3357586 w 7772118"/>
              <a:gd name="connsiteY4" fmla="*/ 5060764 h 5096139"/>
              <a:gd name="connsiteX5" fmla="*/ 475382 w 7772118"/>
              <a:gd name="connsiteY5" fmla="*/ 4100663 h 5096139"/>
              <a:gd name="connsiteX6" fmla="*/ 471112 w 7772118"/>
              <a:gd name="connsiteY6" fmla="*/ 4094686 h 5096139"/>
              <a:gd name="connsiteX7" fmla="*/ 455368 w 7772118"/>
              <a:gd name="connsiteY7" fmla="*/ 4079438 h 5096139"/>
              <a:gd name="connsiteX8" fmla="*/ 26817 w 7772118"/>
              <a:gd name="connsiteY8" fmla="*/ 2902523 h 5096139"/>
              <a:gd name="connsiteX9" fmla="*/ 137080 w 7772118"/>
              <a:gd name="connsiteY9" fmla="*/ 2116479 h 5096139"/>
              <a:gd name="connsiteX10" fmla="*/ 885755 w 7772118"/>
              <a:gd name="connsiteY10" fmla="*/ 998674 h 5096139"/>
              <a:gd name="connsiteX11" fmla="*/ 811300 w 7772118"/>
              <a:gd name="connsiteY11" fmla="*/ 373158 h 5096139"/>
              <a:gd name="connsiteX12" fmla="*/ 1771759 w 7772118"/>
              <a:gd name="connsiteY12" fmla="*/ 499346 h 5096139"/>
              <a:gd name="connsiteX13" fmla="*/ 3729138 w 7772118"/>
              <a:gd name="connsiteY13" fmla="*/ 1 h 5096139"/>
              <a:gd name="connsiteX0" fmla="*/ 3729138 w 7764503"/>
              <a:gd name="connsiteY0" fmla="*/ 1 h 5061926"/>
              <a:gd name="connsiteX1" fmla="*/ 6244743 w 7764503"/>
              <a:gd name="connsiteY1" fmla="*/ 504118 h 5061926"/>
              <a:gd name="connsiteX2" fmla="*/ 7718780 w 7764503"/>
              <a:gd name="connsiteY2" fmla="*/ 1956116 h 5061926"/>
              <a:gd name="connsiteX3" fmla="*/ 7009765 w 7764503"/>
              <a:gd name="connsiteY3" fmla="*/ 4240028 h 5061926"/>
              <a:gd name="connsiteX4" fmla="*/ 3357586 w 7764503"/>
              <a:gd name="connsiteY4" fmla="*/ 5060764 h 5061926"/>
              <a:gd name="connsiteX5" fmla="*/ 475382 w 7764503"/>
              <a:gd name="connsiteY5" fmla="*/ 4100663 h 5061926"/>
              <a:gd name="connsiteX6" fmla="*/ 471112 w 7764503"/>
              <a:gd name="connsiteY6" fmla="*/ 4094686 h 5061926"/>
              <a:gd name="connsiteX7" fmla="*/ 455368 w 7764503"/>
              <a:gd name="connsiteY7" fmla="*/ 4079438 h 5061926"/>
              <a:gd name="connsiteX8" fmla="*/ 26817 w 7764503"/>
              <a:gd name="connsiteY8" fmla="*/ 2902523 h 5061926"/>
              <a:gd name="connsiteX9" fmla="*/ 137080 w 7764503"/>
              <a:gd name="connsiteY9" fmla="*/ 2116479 h 5061926"/>
              <a:gd name="connsiteX10" fmla="*/ 885755 w 7764503"/>
              <a:gd name="connsiteY10" fmla="*/ 998674 h 5061926"/>
              <a:gd name="connsiteX11" fmla="*/ 811300 w 7764503"/>
              <a:gd name="connsiteY11" fmla="*/ 373158 h 5061926"/>
              <a:gd name="connsiteX12" fmla="*/ 1771759 w 7764503"/>
              <a:gd name="connsiteY12" fmla="*/ 499346 h 5061926"/>
              <a:gd name="connsiteX13" fmla="*/ 3729138 w 7764503"/>
              <a:gd name="connsiteY13" fmla="*/ 1 h 5061926"/>
              <a:gd name="connsiteX0" fmla="*/ 3729138 w 7746582"/>
              <a:gd name="connsiteY0" fmla="*/ 1 h 5061961"/>
              <a:gd name="connsiteX1" fmla="*/ 6244743 w 7746582"/>
              <a:gd name="connsiteY1" fmla="*/ 504118 h 5061961"/>
              <a:gd name="connsiteX2" fmla="*/ 7698507 w 7746582"/>
              <a:gd name="connsiteY2" fmla="*/ 1893640 h 5061961"/>
              <a:gd name="connsiteX3" fmla="*/ 7009765 w 7746582"/>
              <a:gd name="connsiteY3" fmla="*/ 4240028 h 5061961"/>
              <a:gd name="connsiteX4" fmla="*/ 3357586 w 7746582"/>
              <a:gd name="connsiteY4" fmla="*/ 5060764 h 5061961"/>
              <a:gd name="connsiteX5" fmla="*/ 475382 w 7746582"/>
              <a:gd name="connsiteY5" fmla="*/ 4100663 h 5061961"/>
              <a:gd name="connsiteX6" fmla="*/ 471112 w 7746582"/>
              <a:gd name="connsiteY6" fmla="*/ 4094686 h 5061961"/>
              <a:gd name="connsiteX7" fmla="*/ 455368 w 7746582"/>
              <a:gd name="connsiteY7" fmla="*/ 4079438 h 5061961"/>
              <a:gd name="connsiteX8" fmla="*/ 26817 w 7746582"/>
              <a:gd name="connsiteY8" fmla="*/ 2902523 h 5061961"/>
              <a:gd name="connsiteX9" fmla="*/ 137080 w 7746582"/>
              <a:gd name="connsiteY9" fmla="*/ 2116479 h 5061961"/>
              <a:gd name="connsiteX10" fmla="*/ 885755 w 7746582"/>
              <a:gd name="connsiteY10" fmla="*/ 998674 h 5061961"/>
              <a:gd name="connsiteX11" fmla="*/ 811300 w 7746582"/>
              <a:gd name="connsiteY11" fmla="*/ 373158 h 5061961"/>
              <a:gd name="connsiteX12" fmla="*/ 1771759 w 7746582"/>
              <a:gd name="connsiteY12" fmla="*/ 499346 h 5061961"/>
              <a:gd name="connsiteX13" fmla="*/ 3729138 w 7746582"/>
              <a:gd name="connsiteY13" fmla="*/ 1 h 5061961"/>
              <a:gd name="connsiteX0" fmla="*/ 3729138 w 7748607"/>
              <a:gd name="connsiteY0" fmla="*/ 1 h 5061961"/>
              <a:gd name="connsiteX1" fmla="*/ 6244743 w 7748607"/>
              <a:gd name="connsiteY1" fmla="*/ 504118 h 5061961"/>
              <a:gd name="connsiteX2" fmla="*/ 7698507 w 7748607"/>
              <a:gd name="connsiteY2" fmla="*/ 1893640 h 5061961"/>
              <a:gd name="connsiteX3" fmla="*/ 7009765 w 7748607"/>
              <a:gd name="connsiteY3" fmla="*/ 4240028 h 5061961"/>
              <a:gd name="connsiteX4" fmla="*/ 3357586 w 7748607"/>
              <a:gd name="connsiteY4" fmla="*/ 5060764 h 5061961"/>
              <a:gd name="connsiteX5" fmla="*/ 475382 w 7748607"/>
              <a:gd name="connsiteY5" fmla="*/ 4100663 h 5061961"/>
              <a:gd name="connsiteX6" fmla="*/ 471112 w 7748607"/>
              <a:gd name="connsiteY6" fmla="*/ 4094686 h 5061961"/>
              <a:gd name="connsiteX7" fmla="*/ 455368 w 7748607"/>
              <a:gd name="connsiteY7" fmla="*/ 4079438 h 5061961"/>
              <a:gd name="connsiteX8" fmla="*/ 26817 w 7748607"/>
              <a:gd name="connsiteY8" fmla="*/ 2902523 h 5061961"/>
              <a:gd name="connsiteX9" fmla="*/ 137080 w 7748607"/>
              <a:gd name="connsiteY9" fmla="*/ 2116479 h 5061961"/>
              <a:gd name="connsiteX10" fmla="*/ 885755 w 7748607"/>
              <a:gd name="connsiteY10" fmla="*/ 998674 h 5061961"/>
              <a:gd name="connsiteX11" fmla="*/ 811300 w 7748607"/>
              <a:gd name="connsiteY11" fmla="*/ 373158 h 5061961"/>
              <a:gd name="connsiteX12" fmla="*/ 1771759 w 7748607"/>
              <a:gd name="connsiteY12" fmla="*/ 499346 h 5061961"/>
              <a:gd name="connsiteX13" fmla="*/ 3729138 w 7748607"/>
              <a:gd name="connsiteY13" fmla="*/ 1 h 5061961"/>
              <a:gd name="connsiteX0" fmla="*/ 3729138 w 7741343"/>
              <a:gd name="connsiteY0" fmla="*/ 1 h 5061961"/>
              <a:gd name="connsiteX1" fmla="*/ 6244743 w 7741343"/>
              <a:gd name="connsiteY1" fmla="*/ 504118 h 5061961"/>
              <a:gd name="connsiteX2" fmla="*/ 7698507 w 7741343"/>
              <a:gd name="connsiteY2" fmla="*/ 1893640 h 5061961"/>
              <a:gd name="connsiteX3" fmla="*/ 7009765 w 7741343"/>
              <a:gd name="connsiteY3" fmla="*/ 4240028 h 5061961"/>
              <a:gd name="connsiteX4" fmla="*/ 3357586 w 7741343"/>
              <a:gd name="connsiteY4" fmla="*/ 5060764 h 5061961"/>
              <a:gd name="connsiteX5" fmla="*/ 475382 w 7741343"/>
              <a:gd name="connsiteY5" fmla="*/ 4100663 h 5061961"/>
              <a:gd name="connsiteX6" fmla="*/ 471112 w 7741343"/>
              <a:gd name="connsiteY6" fmla="*/ 4094686 h 5061961"/>
              <a:gd name="connsiteX7" fmla="*/ 455368 w 7741343"/>
              <a:gd name="connsiteY7" fmla="*/ 4079438 h 5061961"/>
              <a:gd name="connsiteX8" fmla="*/ 26817 w 7741343"/>
              <a:gd name="connsiteY8" fmla="*/ 2902523 h 5061961"/>
              <a:gd name="connsiteX9" fmla="*/ 137080 w 7741343"/>
              <a:gd name="connsiteY9" fmla="*/ 2116479 h 5061961"/>
              <a:gd name="connsiteX10" fmla="*/ 885755 w 7741343"/>
              <a:gd name="connsiteY10" fmla="*/ 998674 h 5061961"/>
              <a:gd name="connsiteX11" fmla="*/ 811300 w 7741343"/>
              <a:gd name="connsiteY11" fmla="*/ 373158 h 5061961"/>
              <a:gd name="connsiteX12" fmla="*/ 1771759 w 7741343"/>
              <a:gd name="connsiteY12" fmla="*/ 499346 h 5061961"/>
              <a:gd name="connsiteX13" fmla="*/ 3729138 w 7741343"/>
              <a:gd name="connsiteY13" fmla="*/ 1 h 5061961"/>
              <a:gd name="connsiteX0" fmla="*/ 3729138 w 7741193"/>
              <a:gd name="connsiteY0" fmla="*/ 1 h 5061961"/>
              <a:gd name="connsiteX1" fmla="*/ 6323144 w 7741193"/>
              <a:gd name="connsiteY1" fmla="*/ 313740 h 5061961"/>
              <a:gd name="connsiteX2" fmla="*/ 7698507 w 7741193"/>
              <a:gd name="connsiteY2" fmla="*/ 1893640 h 5061961"/>
              <a:gd name="connsiteX3" fmla="*/ 7009765 w 7741193"/>
              <a:gd name="connsiteY3" fmla="*/ 4240028 h 5061961"/>
              <a:gd name="connsiteX4" fmla="*/ 3357586 w 7741193"/>
              <a:gd name="connsiteY4" fmla="*/ 5060764 h 5061961"/>
              <a:gd name="connsiteX5" fmla="*/ 475382 w 7741193"/>
              <a:gd name="connsiteY5" fmla="*/ 4100663 h 5061961"/>
              <a:gd name="connsiteX6" fmla="*/ 471112 w 7741193"/>
              <a:gd name="connsiteY6" fmla="*/ 4094686 h 5061961"/>
              <a:gd name="connsiteX7" fmla="*/ 455368 w 7741193"/>
              <a:gd name="connsiteY7" fmla="*/ 4079438 h 5061961"/>
              <a:gd name="connsiteX8" fmla="*/ 26817 w 7741193"/>
              <a:gd name="connsiteY8" fmla="*/ 2902523 h 5061961"/>
              <a:gd name="connsiteX9" fmla="*/ 137080 w 7741193"/>
              <a:gd name="connsiteY9" fmla="*/ 2116479 h 5061961"/>
              <a:gd name="connsiteX10" fmla="*/ 885755 w 7741193"/>
              <a:gd name="connsiteY10" fmla="*/ 998674 h 5061961"/>
              <a:gd name="connsiteX11" fmla="*/ 811300 w 7741193"/>
              <a:gd name="connsiteY11" fmla="*/ 373158 h 5061961"/>
              <a:gd name="connsiteX12" fmla="*/ 1771759 w 7741193"/>
              <a:gd name="connsiteY12" fmla="*/ 499346 h 5061961"/>
              <a:gd name="connsiteX13" fmla="*/ 3729138 w 7741193"/>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2383 w 7742464"/>
              <a:gd name="connsiteY6" fmla="*/ 4094686 h 5061961"/>
              <a:gd name="connsiteX7" fmla="*/ 473817 w 7742464"/>
              <a:gd name="connsiteY7" fmla="*/ 4387149 h 5061961"/>
              <a:gd name="connsiteX8" fmla="*/ 28088 w 7742464"/>
              <a:gd name="connsiteY8" fmla="*/ 2902523 h 5061961"/>
              <a:gd name="connsiteX9" fmla="*/ 138351 w 7742464"/>
              <a:gd name="connsiteY9" fmla="*/ 2116479 h 5061961"/>
              <a:gd name="connsiteX10" fmla="*/ 887026 w 7742464"/>
              <a:gd name="connsiteY10" fmla="*/ 998674 h 5061961"/>
              <a:gd name="connsiteX11" fmla="*/ 812571 w 7742464"/>
              <a:gd name="connsiteY11" fmla="*/ 373158 h 5061961"/>
              <a:gd name="connsiteX12" fmla="*/ 1773030 w 7742464"/>
              <a:gd name="connsiteY12" fmla="*/ 499346 h 5061961"/>
              <a:gd name="connsiteX13" fmla="*/ 3730409 w 7742464"/>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3817 w 7742464"/>
              <a:gd name="connsiteY6" fmla="*/ 4387149 h 5061961"/>
              <a:gd name="connsiteX7" fmla="*/ 28088 w 7742464"/>
              <a:gd name="connsiteY7" fmla="*/ 2902523 h 5061961"/>
              <a:gd name="connsiteX8" fmla="*/ 138351 w 7742464"/>
              <a:gd name="connsiteY8" fmla="*/ 2116479 h 5061961"/>
              <a:gd name="connsiteX9" fmla="*/ 887026 w 7742464"/>
              <a:gd name="connsiteY9" fmla="*/ 998674 h 5061961"/>
              <a:gd name="connsiteX10" fmla="*/ 812571 w 7742464"/>
              <a:gd name="connsiteY10" fmla="*/ 373158 h 5061961"/>
              <a:gd name="connsiteX11" fmla="*/ 1773030 w 7742464"/>
              <a:gd name="connsiteY11" fmla="*/ 499346 h 5061961"/>
              <a:gd name="connsiteX12" fmla="*/ 3730409 w 7742464"/>
              <a:gd name="connsiteY12" fmla="*/ 1 h 5061961"/>
              <a:gd name="connsiteX0" fmla="*/ 3730409 w 7742464"/>
              <a:gd name="connsiteY0" fmla="*/ 1 h 5062019"/>
              <a:gd name="connsiteX1" fmla="*/ 6324415 w 7742464"/>
              <a:gd name="connsiteY1" fmla="*/ 313740 h 5062019"/>
              <a:gd name="connsiteX2" fmla="*/ 7699778 w 7742464"/>
              <a:gd name="connsiteY2" fmla="*/ 1893640 h 5062019"/>
              <a:gd name="connsiteX3" fmla="*/ 7011036 w 7742464"/>
              <a:gd name="connsiteY3" fmla="*/ 4240028 h 5062019"/>
              <a:gd name="connsiteX4" fmla="*/ 3358857 w 7742464"/>
              <a:gd name="connsiteY4" fmla="*/ 5060764 h 5062019"/>
              <a:gd name="connsiteX5" fmla="*/ 473817 w 7742464"/>
              <a:gd name="connsiteY5" fmla="*/ 4387149 h 5062019"/>
              <a:gd name="connsiteX6" fmla="*/ 28088 w 7742464"/>
              <a:gd name="connsiteY6" fmla="*/ 2902523 h 5062019"/>
              <a:gd name="connsiteX7" fmla="*/ 138351 w 7742464"/>
              <a:gd name="connsiteY7" fmla="*/ 2116479 h 5062019"/>
              <a:gd name="connsiteX8" fmla="*/ 887026 w 7742464"/>
              <a:gd name="connsiteY8" fmla="*/ 998674 h 5062019"/>
              <a:gd name="connsiteX9" fmla="*/ 812571 w 7742464"/>
              <a:gd name="connsiteY9" fmla="*/ 373158 h 5062019"/>
              <a:gd name="connsiteX10" fmla="*/ 1773030 w 7742464"/>
              <a:gd name="connsiteY10" fmla="*/ 499346 h 5062019"/>
              <a:gd name="connsiteX11" fmla="*/ 3730409 w 7742464"/>
              <a:gd name="connsiteY11" fmla="*/ 1 h 5062019"/>
              <a:gd name="connsiteX0" fmla="*/ 3736775 w 7748830"/>
              <a:gd name="connsiteY0" fmla="*/ 1 h 5084826"/>
              <a:gd name="connsiteX1" fmla="*/ 6330781 w 7748830"/>
              <a:gd name="connsiteY1" fmla="*/ 313740 h 5084826"/>
              <a:gd name="connsiteX2" fmla="*/ 7706144 w 7748830"/>
              <a:gd name="connsiteY2" fmla="*/ 1893640 h 5084826"/>
              <a:gd name="connsiteX3" fmla="*/ 7017402 w 7748830"/>
              <a:gd name="connsiteY3" fmla="*/ 4240028 h 5084826"/>
              <a:gd name="connsiteX4" fmla="*/ 3365223 w 7748830"/>
              <a:gd name="connsiteY4" fmla="*/ 5060764 h 5084826"/>
              <a:gd name="connsiteX5" fmla="*/ 566153 w 7748830"/>
              <a:gd name="connsiteY5" fmla="*/ 4685337 h 5084826"/>
              <a:gd name="connsiteX6" fmla="*/ 34454 w 7748830"/>
              <a:gd name="connsiteY6" fmla="*/ 2902523 h 5084826"/>
              <a:gd name="connsiteX7" fmla="*/ 144717 w 7748830"/>
              <a:gd name="connsiteY7" fmla="*/ 2116479 h 5084826"/>
              <a:gd name="connsiteX8" fmla="*/ 893392 w 7748830"/>
              <a:gd name="connsiteY8" fmla="*/ 998674 h 5084826"/>
              <a:gd name="connsiteX9" fmla="*/ 818937 w 7748830"/>
              <a:gd name="connsiteY9" fmla="*/ 373158 h 5084826"/>
              <a:gd name="connsiteX10" fmla="*/ 1779396 w 7748830"/>
              <a:gd name="connsiteY10" fmla="*/ 499346 h 5084826"/>
              <a:gd name="connsiteX11" fmla="*/ 3736775 w 7748830"/>
              <a:gd name="connsiteY11" fmla="*/ 1 h 5084826"/>
              <a:gd name="connsiteX0" fmla="*/ 3626592 w 7638647"/>
              <a:gd name="connsiteY0" fmla="*/ 1 h 5105505"/>
              <a:gd name="connsiteX1" fmla="*/ 6220598 w 7638647"/>
              <a:gd name="connsiteY1" fmla="*/ 313740 h 5105505"/>
              <a:gd name="connsiteX2" fmla="*/ 7595961 w 7638647"/>
              <a:gd name="connsiteY2" fmla="*/ 1893640 h 5105505"/>
              <a:gd name="connsiteX3" fmla="*/ 6907219 w 7638647"/>
              <a:gd name="connsiteY3" fmla="*/ 4240028 h 5105505"/>
              <a:gd name="connsiteX4" fmla="*/ 3255040 w 7638647"/>
              <a:gd name="connsiteY4" fmla="*/ 5060764 h 5105505"/>
              <a:gd name="connsiteX5" fmla="*/ 455970 w 7638647"/>
              <a:gd name="connsiteY5" fmla="*/ 4685337 h 5105505"/>
              <a:gd name="connsiteX6" fmla="*/ 34534 w 7638647"/>
              <a:gd name="connsiteY6" fmla="*/ 2116479 h 5105505"/>
              <a:gd name="connsiteX7" fmla="*/ 783209 w 7638647"/>
              <a:gd name="connsiteY7" fmla="*/ 998674 h 5105505"/>
              <a:gd name="connsiteX8" fmla="*/ 708754 w 7638647"/>
              <a:gd name="connsiteY8" fmla="*/ 373158 h 5105505"/>
              <a:gd name="connsiteX9" fmla="*/ 1669213 w 7638647"/>
              <a:gd name="connsiteY9" fmla="*/ 499346 h 5105505"/>
              <a:gd name="connsiteX10" fmla="*/ 3626592 w 7638647"/>
              <a:gd name="connsiteY10" fmla="*/ 1 h 5105505"/>
              <a:gd name="connsiteX0" fmla="*/ 3603023 w 7615078"/>
              <a:gd name="connsiteY0" fmla="*/ 1 h 5124997"/>
              <a:gd name="connsiteX1" fmla="*/ 6197029 w 7615078"/>
              <a:gd name="connsiteY1" fmla="*/ 313740 h 5124997"/>
              <a:gd name="connsiteX2" fmla="*/ 7572392 w 7615078"/>
              <a:gd name="connsiteY2" fmla="*/ 1893640 h 5124997"/>
              <a:gd name="connsiteX3" fmla="*/ 6883650 w 7615078"/>
              <a:gd name="connsiteY3" fmla="*/ 4240028 h 5124997"/>
              <a:gd name="connsiteX4" fmla="*/ 3231471 w 7615078"/>
              <a:gd name="connsiteY4" fmla="*/ 5060764 h 5124997"/>
              <a:gd name="connsiteX5" fmla="*/ 633161 w 7615078"/>
              <a:gd name="connsiteY5" fmla="*/ 4739149 h 5124997"/>
              <a:gd name="connsiteX6" fmla="*/ 10965 w 7615078"/>
              <a:gd name="connsiteY6" fmla="*/ 2116479 h 5124997"/>
              <a:gd name="connsiteX7" fmla="*/ 759640 w 7615078"/>
              <a:gd name="connsiteY7" fmla="*/ 998674 h 5124997"/>
              <a:gd name="connsiteX8" fmla="*/ 685185 w 7615078"/>
              <a:gd name="connsiteY8" fmla="*/ 373158 h 5124997"/>
              <a:gd name="connsiteX9" fmla="*/ 1645644 w 7615078"/>
              <a:gd name="connsiteY9" fmla="*/ 499346 h 5124997"/>
              <a:gd name="connsiteX10" fmla="*/ 3603023 w 7615078"/>
              <a:gd name="connsiteY10" fmla="*/ 1 h 5124997"/>
              <a:gd name="connsiteX0" fmla="*/ 3604900 w 7616955"/>
              <a:gd name="connsiteY0" fmla="*/ 1 h 5156507"/>
              <a:gd name="connsiteX1" fmla="*/ 6198906 w 7616955"/>
              <a:gd name="connsiteY1" fmla="*/ 313740 h 5156507"/>
              <a:gd name="connsiteX2" fmla="*/ 7574269 w 7616955"/>
              <a:gd name="connsiteY2" fmla="*/ 1893640 h 5156507"/>
              <a:gd name="connsiteX3" fmla="*/ 6885527 w 7616955"/>
              <a:gd name="connsiteY3" fmla="*/ 4240028 h 5156507"/>
              <a:gd name="connsiteX4" fmla="*/ 3233348 w 7616955"/>
              <a:gd name="connsiteY4" fmla="*/ 5060764 h 5156507"/>
              <a:gd name="connsiteX5" fmla="*/ 600275 w 7616955"/>
              <a:gd name="connsiteY5" fmla="*/ 4809242 h 5156507"/>
              <a:gd name="connsiteX6" fmla="*/ 12842 w 7616955"/>
              <a:gd name="connsiteY6" fmla="*/ 2116479 h 5156507"/>
              <a:gd name="connsiteX7" fmla="*/ 761517 w 7616955"/>
              <a:gd name="connsiteY7" fmla="*/ 998674 h 5156507"/>
              <a:gd name="connsiteX8" fmla="*/ 687062 w 7616955"/>
              <a:gd name="connsiteY8" fmla="*/ 373158 h 5156507"/>
              <a:gd name="connsiteX9" fmla="*/ 1647521 w 7616955"/>
              <a:gd name="connsiteY9" fmla="*/ 499346 h 5156507"/>
              <a:gd name="connsiteX10" fmla="*/ 3604900 w 7616955"/>
              <a:gd name="connsiteY10" fmla="*/ 1 h 5156507"/>
              <a:gd name="connsiteX0" fmla="*/ 3605747 w 7617802"/>
              <a:gd name="connsiteY0" fmla="*/ 1 h 5103957"/>
              <a:gd name="connsiteX1" fmla="*/ 6199753 w 7617802"/>
              <a:gd name="connsiteY1" fmla="*/ 313740 h 5103957"/>
              <a:gd name="connsiteX2" fmla="*/ 7575116 w 7617802"/>
              <a:gd name="connsiteY2" fmla="*/ 1893640 h 5103957"/>
              <a:gd name="connsiteX3" fmla="*/ 6886374 w 7617802"/>
              <a:gd name="connsiteY3" fmla="*/ 4240028 h 5103957"/>
              <a:gd name="connsiteX4" fmla="*/ 3234195 w 7617802"/>
              <a:gd name="connsiteY4" fmla="*/ 5060764 h 5103957"/>
              <a:gd name="connsiteX5" fmla="*/ 588097 w 7617802"/>
              <a:gd name="connsiteY5" fmla="*/ 4680481 h 5103957"/>
              <a:gd name="connsiteX6" fmla="*/ 13689 w 7617802"/>
              <a:gd name="connsiteY6" fmla="*/ 2116479 h 5103957"/>
              <a:gd name="connsiteX7" fmla="*/ 762364 w 7617802"/>
              <a:gd name="connsiteY7" fmla="*/ 998674 h 5103957"/>
              <a:gd name="connsiteX8" fmla="*/ 687909 w 7617802"/>
              <a:gd name="connsiteY8" fmla="*/ 373158 h 5103957"/>
              <a:gd name="connsiteX9" fmla="*/ 1648368 w 7617802"/>
              <a:gd name="connsiteY9" fmla="*/ 499346 h 5103957"/>
              <a:gd name="connsiteX10" fmla="*/ 3605747 w 7617802"/>
              <a:gd name="connsiteY10" fmla="*/ 1 h 5103957"/>
              <a:gd name="connsiteX0" fmla="*/ 3603400 w 7615455"/>
              <a:gd name="connsiteY0" fmla="*/ 1 h 5103958"/>
              <a:gd name="connsiteX1" fmla="*/ 6197406 w 7615455"/>
              <a:gd name="connsiteY1" fmla="*/ 313740 h 5103958"/>
              <a:gd name="connsiteX2" fmla="*/ 7572769 w 7615455"/>
              <a:gd name="connsiteY2" fmla="*/ 1893640 h 5103958"/>
              <a:gd name="connsiteX3" fmla="*/ 6884027 w 7615455"/>
              <a:gd name="connsiteY3" fmla="*/ 4240028 h 5103958"/>
              <a:gd name="connsiteX4" fmla="*/ 3231848 w 7615455"/>
              <a:gd name="connsiteY4" fmla="*/ 5060764 h 5103958"/>
              <a:gd name="connsiteX5" fmla="*/ 585750 w 7615455"/>
              <a:gd name="connsiteY5" fmla="*/ 4680481 h 5103958"/>
              <a:gd name="connsiteX6" fmla="*/ 13865 w 7615455"/>
              <a:gd name="connsiteY6" fmla="*/ 2279334 h 5103958"/>
              <a:gd name="connsiteX7" fmla="*/ 760017 w 7615455"/>
              <a:gd name="connsiteY7" fmla="*/ 998674 h 5103958"/>
              <a:gd name="connsiteX8" fmla="*/ 685562 w 7615455"/>
              <a:gd name="connsiteY8" fmla="*/ 373158 h 5103958"/>
              <a:gd name="connsiteX9" fmla="*/ 1646021 w 7615455"/>
              <a:gd name="connsiteY9" fmla="*/ 499346 h 5103958"/>
              <a:gd name="connsiteX10" fmla="*/ 3603400 w 7615455"/>
              <a:gd name="connsiteY10" fmla="*/ 1 h 5103958"/>
              <a:gd name="connsiteX0" fmla="*/ 3603400 w 7554491"/>
              <a:gd name="connsiteY0" fmla="*/ 1 h 5103958"/>
              <a:gd name="connsiteX1" fmla="*/ 6197406 w 7554491"/>
              <a:gd name="connsiteY1" fmla="*/ 313740 h 5103958"/>
              <a:gd name="connsiteX2" fmla="*/ 7502348 w 7554491"/>
              <a:gd name="connsiteY2" fmla="*/ 1887069 h 5103958"/>
              <a:gd name="connsiteX3" fmla="*/ 6884027 w 7554491"/>
              <a:gd name="connsiteY3" fmla="*/ 4240028 h 5103958"/>
              <a:gd name="connsiteX4" fmla="*/ 3231848 w 7554491"/>
              <a:gd name="connsiteY4" fmla="*/ 5060764 h 5103958"/>
              <a:gd name="connsiteX5" fmla="*/ 585750 w 7554491"/>
              <a:gd name="connsiteY5" fmla="*/ 4680481 h 5103958"/>
              <a:gd name="connsiteX6" fmla="*/ 13865 w 7554491"/>
              <a:gd name="connsiteY6" fmla="*/ 2279334 h 5103958"/>
              <a:gd name="connsiteX7" fmla="*/ 760017 w 7554491"/>
              <a:gd name="connsiteY7" fmla="*/ 998674 h 5103958"/>
              <a:gd name="connsiteX8" fmla="*/ 685562 w 7554491"/>
              <a:gd name="connsiteY8" fmla="*/ 373158 h 5103958"/>
              <a:gd name="connsiteX9" fmla="*/ 1646021 w 7554491"/>
              <a:gd name="connsiteY9" fmla="*/ 499346 h 5103958"/>
              <a:gd name="connsiteX10" fmla="*/ 3603400 w 7554491"/>
              <a:gd name="connsiteY10" fmla="*/ 1 h 5103958"/>
              <a:gd name="connsiteX0" fmla="*/ 3603400 w 7546134"/>
              <a:gd name="connsiteY0" fmla="*/ 1 h 5103958"/>
              <a:gd name="connsiteX1" fmla="*/ 6197406 w 7546134"/>
              <a:gd name="connsiteY1" fmla="*/ 313740 h 5103958"/>
              <a:gd name="connsiteX2" fmla="*/ 7502348 w 7546134"/>
              <a:gd name="connsiteY2" fmla="*/ 1887069 h 5103958"/>
              <a:gd name="connsiteX3" fmla="*/ 6884027 w 7546134"/>
              <a:gd name="connsiteY3" fmla="*/ 4240028 h 5103958"/>
              <a:gd name="connsiteX4" fmla="*/ 3231848 w 7546134"/>
              <a:gd name="connsiteY4" fmla="*/ 5060764 h 5103958"/>
              <a:gd name="connsiteX5" fmla="*/ 585750 w 7546134"/>
              <a:gd name="connsiteY5" fmla="*/ 4680481 h 5103958"/>
              <a:gd name="connsiteX6" fmla="*/ 13865 w 7546134"/>
              <a:gd name="connsiteY6" fmla="*/ 2279334 h 5103958"/>
              <a:gd name="connsiteX7" fmla="*/ 760017 w 7546134"/>
              <a:gd name="connsiteY7" fmla="*/ 998674 h 5103958"/>
              <a:gd name="connsiteX8" fmla="*/ 685562 w 7546134"/>
              <a:gd name="connsiteY8" fmla="*/ 373158 h 5103958"/>
              <a:gd name="connsiteX9" fmla="*/ 1646021 w 7546134"/>
              <a:gd name="connsiteY9" fmla="*/ 499346 h 5103958"/>
              <a:gd name="connsiteX10" fmla="*/ 3603400 w 7546134"/>
              <a:gd name="connsiteY10" fmla="*/ 1 h 5103958"/>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417783"/>
              <a:gd name="connsiteY0" fmla="*/ 31687 h 5135644"/>
              <a:gd name="connsiteX1" fmla="*/ 6197406 w 7417783"/>
              <a:gd name="connsiteY1" fmla="*/ 345426 h 5135644"/>
              <a:gd name="connsiteX2" fmla="*/ 7339607 w 7417783"/>
              <a:gd name="connsiteY2" fmla="*/ 1827041 h 5135644"/>
              <a:gd name="connsiteX3" fmla="*/ 6884027 w 7417783"/>
              <a:gd name="connsiteY3" fmla="*/ 4271714 h 5135644"/>
              <a:gd name="connsiteX4" fmla="*/ 3231848 w 7417783"/>
              <a:gd name="connsiteY4" fmla="*/ 5092450 h 5135644"/>
              <a:gd name="connsiteX5" fmla="*/ 585750 w 7417783"/>
              <a:gd name="connsiteY5" fmla="*/ 4712167 h 5135644"/>
              <a:gd name="connsiteX6" fmla="*/ 13865 w 7417783"/>
              <a:gd name="connsiteY6" fmla="*/ 2311020 h 5135644"/>
              <a:gd name="connsiteX7" fmla="*/ 760017 w 7417783"/>
              <a:gd name="connsiteY7" fmla="*/ 1030360 h 5135644"/>
              <a:gd name="connsiteX8" fmla="*/ 685562 w 7417783"/>
              <a:gd name="connsiteY8" fmla="*/ 404844 h 5135644"/>
              <a:gd name="connsiteX9" fmla="*/ 1646021 w 7417783"/>
              <a:gd name="connsiteY9" fmla="*/ 531032 h 5135644"/>
              <a:gd name="connsiteX10" fmla="*/ 3603400 w 7417783"/>
              <a:gd name="connsiteY10" fmla="*/ 31687 h 5135644"/>
              <a:gd name="connsiteX0" fmla="*/ 3603400 w 7374876"/>
              <a:gd name="connsiteY0" fmla="*/ 31687 h 5136334"/>
              <a:gd name="connsiteX1" fmla="*/ 6197406 w 7374876"/>
              <a:gd name="connsiteY1" fmla="*/ 345426 h 5136334"/>
              <a:gd name="connsiteX2" fmla="*/ 7339607 w 7374876"/>
              <a:gd name="connsiteY2" fmla="*/ 1827041 h 5136334"/>
              <a:gd name="connsiteX3" fmla="*/ 6715667 w 7374876"/>
              <a:gd name="connsiteY3" fmla="*/ 4262378 h 5136334"/>
              <a:gd name="connsiteX4" fmla="*/ 3231848 w 7374876"/>
              <a:gd name="connsiteY4" fmla="*/ 5092450 h 5136334"/>
              <a:gd name="connsiteX5" fmla="*/ 585750 w 7374876"/>
              <a:gd name="connsiteY5" fmla="*/ 4712167 h 5136334"/>
              <a:gd name="connsiteX6" fmla="*/ 13865 w 7374876"/>
              <a:gd name="connsiteY6" fmla="*/ 2311020 h 5136334"/>
              <a:gd name="connsiteX7" fmla="*/ 760017 w 7374876"/>
              <a:gd name="connsiteY7" fmla="*/ 1030360 h 5136334"/>
              <a:gd name="connsiteX8" fmla="*/ 685562 w 7374876"/>
              <a:gd name="connsiteY8" fmla="*/ 404844 h 5136334"/>
              <a:gd name="connsiteX9" fmla="*/ 1646021 w 7374876"/>
              <a:gd name="connsiteY9" fmla="*/ 531032 h 5136334"/>
              <a:gd name="connsiteX10" fmla="*/ 3603400 w 7374876"/>
              <a:gd name="connsiteY10" fmla="*/ 31687 h 5136334"/>
              <a:gd name="connsiteX0" fmla="*/ 3603400 w 7366286"/>
              <a:gd name="connsiteY0" fmla="*/ 31687 h 5147961"/>
              <a:gd name="connsiteX1" fmla="*/ 6197406 w 7366286"/>
              <a:gd name="connsiteY1" fmla="*/ 345426 h 5147961"/>
              <a:gd name="connsiteX2" fmla="*/ 7339607 w 7366286"/>
              <a:gd name="connsiteY2" fmla="*/ 1827041 h 5147961"/>
              <a:gd name="connsiteX3" fmla="*/ 6671868 w 7366286"/>
              <a:gd name="connsiteY3" fmla="*/ 4105237 h 5147961"/>
              <a:gd name="connsiteX4" fmla="*/ 3231848 w 7366286"/>
              <a:gd name="connsiteY4" fmla="*/ 5092450 h 5147961"/>
              <a:gd name="connsiteX5" fmla="*/ 585750 w 7366286"/>
              <a:gd name="connsiteY5" fmla="*/ 4712167 h 5147961"/>
              <a:gd name="connsiteX6" fmla="*/ 13865 w 7366286"/>
              <a:gd name="connsiteY6" fmla="*/ 2311020 h 5147961"/>
              <a:gd name="connsiteX7" fmla="*/ 760017 w 7366286"/>
              <a:gd name="connsiteY7" fmla="*/ 1030360 h 5147961"/>
              <a:gd name="connsiteX8" fmla="*/ 685562 w 7366286"/>
              <a:gd name="connsiteY8" fmla="*/ 404844 h 5147961"/>
              <a:gd name="connsiteX9" fmla="*/ 1646021 w 7366286"/>
              <a:gd name="connsiteY9" fmla="*/ 531032 h 5147961"/>
              <a:gd name="connsiteX10" fmla="*/ 3603400 w 7366286"/>
              <a:gd name="connsiteY10" fmla="*/ 31687 h 5147961"/>
              <a:gd name="connsiteX0" fmla="*/ 3603400 w 7359988"/>
              <a:gd name="connsiteY0" fmla="*/ 31687 h 5146347"/>
              <a:gd name="connsiteX1" fmla="*/ 6197406 w 7359988"/>
              <a:gd name="connsiteY1" fmla="*/ 345426 h 5146347"/>
              <a:gd name="connsiteX2" fmla="*/ 7339607 w 7359988"/>
              <a:gd name="connsiteY2" fmla="*/ 1827041 h 5146347"/>
              <a:gd name="connsiteX3" fmla="*/ 6632220 w 7359988"/>
              <a:gd name="connsiteY3" fmla="*/ 4127047 h 5146347"/>
              <a:gd name="connsiteX4" fmla="*/ 3231848 w 7359988"/>
              <a:gd name="connsiteY4" fmla="*/ 5092450 h 5146347"/>
              <a:gd name="connsiteX5" fmla="*/ 585750 w 7359988"/>
              <a:gd name="connsiteY5" fmla="*/ 4712167 h 5146347"/>
              <a:gd name="connsiteX6" fmla="*/ 13865 w 7359988"/>
              <a:gd name="connsiteY6" fmla="*/ 2311020 h 5146347"/>
              <a:gd name="connsiteX7" fmla="*/ 760017 w 7359988"/>
              <a:gd name="connsiteY7" fmla="*/ 1030360 h 5146347"/>
              <a:gd name="connsiteX8" fmla="*/ 685562 w 7359988"/>
              <a:gd name="connsiteY8" fmla="*/ 404844 h 5146347"/>
              <a:gd name="connsiteX9" fmla="*/ 1646021 w 7359988"/>
              <a:gd name="connsiteY9" fmla="*/ 531032 h 5146347"/>
              <a:gd name="connsiteX10" fmla="*/ 3603400 w 7359988"/>
              <a:gd name="connsiteY10" fmla="*/ 31687 h 5146347"/>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5562 w 7283289"/>
              <a:gd name="connsiteY8" fmla="*/ 404747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29414 w 7283289"/>
              <a:gd name="connsiteY7" fmla="*/ 109792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194149"/>
              <a:gd name="connsiteY0" fmla="*/ 31938 h 5146598"/>
              <a:gd name="connsiteX1" fmla="*/ 6197406 w 7194149"/>
              <a:gd name="connsiteY1" fmla="*/ 345677 h 5146598"/>
              <a:gd name="connsiteX2" fmla="*/ 7150714 w 7194149"/>
              <a:gd name="connsiteY2" fmla="*/ 1839431 h 5146598"/>
              <a:gd name="connsiteX3" fmla="*/ 6632220 w 7194149"/>
              <a:gd name="connsiteY3" fmla="*/ 4127298 h 5146598"/>
              <a:gd name="connsiteX4" fmla="*/ 3231848 w 7194149"/>
              <a:gd name="connsiteY4" fmla="*/ 5092701 h 5146598"/>
              <a:gd name="connsiteX5" fmla="*/ 585750 w 7194149"/>
              <a:gd name="connsiteY5" fmla="*/ 4712418 h 5146598"/>
              <a:gd name="connsiteX6" fmla="*/ 13865 w 7194149"/>
              <a:gd name="connsiteY6" fmla="*/ 2311271 h 5146598"/>
              <a:gd name="connsiteX7" fmla="*/ 729414 w 7194149"/>
              <a:gd name="connsiteY7" fmla="*/ 1098271 h 5146598"/>
              <a:gd name="connsiteX8" fmla="*/ 680359 w 7194149"/>
              <a:gd name="connsiteY8" fmla="*/ 292989 h 5146598"/>
              <a:gd name="connsiteX9" fmla="*/ 1646021 w 7194149"/>
              <a:gd name="connsiteY9" fmla="*/ 531283 h 5146598"/>
              <a:gd name="connsiteX10" fmla="*/ 3603400 w 7194149"/>
              <a:gd name="connsiteY10" fmla="*/ 31938 h 5146598"/>
              <a:gd name="connsiteX0" fmla="*/ 3603400 w 7107447"/>
              <a:gd name="connsiteY0" fmla="*/ 32329 h 5146989"/>
              <a:gd name="connsiteX1" fmla="*/ 6197406 w 7107447"/>
              <a:gd name="connsiteY1" fmla="*/ 346068 h 5146989"/>
              <a:gd name="connsiteX2" fmla="*/ 7035528 w 7107447"/>
              <a:gd name="connsiteY2" fmla="*/ 1858310 h 5146989"/>
              <a:gd name="connsiteX3" fmla="*/ 6632220 w 7107447"/>
              <a:gd name="connsiteY3" fmla="*/ 4127689 h 5146989"/>
              <a:gd name="connsiteX4" fmla="*/ 3231848 w 7107447"/>
              <a:gd name="connsiteY4" fmla="*/ 5093092 h 5146989"/>
              <a:gd name="connsiteX5" fmla="*/ 585750 w 7107447"/>
              <a:gd name="connsiteY5" fmla="*/ 4712809 h 5146989"/>
              <a:gd name="connsiteX6" fmla="*/ 13865 w 7107447"/>
              <a:gd name="connsiteY6" fmla="*/ 2311662 h 5146989"/>
              <a:gd name="connsiteX7" fmla="*/ 729414 w 7107447"/>
              <a:gd name="connsiteY7" fmla="*/ 1098662 h 5146989"/>
              <a:gd name="connsiteX8" fmla="*/ 680359 w 7107447"/>
              <a:gd name="connsiteY8" fmla="*/ 293380 h 5146989"/>
              <a:gd name="connsiteX9" fmla="*/ 1646021 w 7107447"/>
              <a:gd name="connsiteY9" fmla="*/ 531674 h 5146989"/>
              <a:gd name="connsiteX10" fmla="*/ 3603400 w 7107447"/>
              <a:gd name="connsiteY10" fmla="*/ 32329 h 5146989"/>
              <a:gd name="connsiteX0" fmla="*/ 3603400 w 7107447"/>
              <a:gd name="connsiteY0" fmla="*/ 31042 h 5145702"/>
              <a:gd name="connsiteX1" fmla="*/ 6197406 w 7107447"/>
              <a:gd name="connsiteY1" fmla="*/ 344781 h 5145702"/>
              <a:gd name="connsiteX2" fmla="*/ 7035528 w 7107447"/>
              <a:gd name="connsiteY2" fmla="*/ 1857023 h 5145702"/>
              <a:gd name="connsiteX3" fmla="*/ 6632220 w 7107447"/>
              <a:gd name="connsiteY3" fmla="*/ 4126402 h 5145702"/>
              <a:gd name="connsiteX4" fmla="*/ 3231848 w 7107447"/>
              <a:gd name="connsiteY4" fmla="*/ 5091805 h 5145702"/>
              <a:gd name="connsiteX5" fmla="*/ 585750 w 7107447"/>
              <a:gd name="connsiteY5" fmla="*/ 4711522 h 5145702"/>
              <a:gd name="connsiteX6" fmla="*/ 13865 w 7107447"/>
              <a:gd name="connsiteY6" fmla="*/ 2310375 h 5145702"/>
              <a:gd name="connsiteX7" fmla="*/ 729414 w 7107447"/>
              <a:gd name="connsiteY7" fmla="*/ 1097375 h 5145702"/>
              <a:gd name="connsiteX8" fmla="*/ 680359 w 7107447"/>
              <a:gd name="connsiteY8" fmla="*/ 292093 h 5145702"/>
              <a:gd name="connsiteX9" fmla="*/ 1646021 w 7107447"/>
              <a:gd name="connsiteY9" fmla="*/ 530387 h 5145702"/>
              <a:gd name="connsiteX10" fmla="*/ 3603400 w 7107447"/>
              <a:gd name="connsiteY10" fmla="*/ 31042 h 5145702"/>
              <a:gd name="connsiteX0" fmla="*/ 3603400 w 7125591"/>
              <a:gd name="connsiteY0" fmla="*/ 31042 h 5145702"/>
              <a:gd name="connsiteX1" fmla="*/ 6197406 w 7125591"/>
              <a:gd name="connsiteY1" fmla="*/ 344781 h 5145702"/>
              <a:gd name="connsiteX2" fmla="*/ 7035528 w 7125591"/>
              <a:gd name="connsiteY2" fmla="*/ 1857023 h 5145702"/>
              <a:gd name="connsiteX3" fmla="*/ 6632220 w 7125591"/>
              <a:gd name="connsiteY3" fmla="*/ 4126402 h 5145702"/>
              <a:gd name="connsiteX4" fmla="*/ 3231848 w 7125591"/>
              <a:gd name="connsiteY4" fmla="*/ 5091805 h 5145702"/>
              <a:gd name="connsiteX5" fmla="*/ 585750 w 7125591"/>
              <a:gd name="connsiteY5" fmla="*/ 4711522 h 5145702"/>
              <a:gd name="connsiteX6" fmla="*/ 13865 w 7125591"/>
              <a:gd name="connsiteY6" fmla="*/ 2310375 h 5145702"/>
              <a:gd name="connsiteX7" fmla="*/ 729414 w 7125591"/>
              <a:gd name="connsiteY7" fmla="*/ 1097375 h 5145702"/>
              <a:gd name="connsiteX8" fmla="*/ 680359 w 7125591"/>
              <a:gd name="connsiteY8" fmla="*/ 292093 h 5145702"/>
              <a:gd name="connsiteX9" fmla="*/ 1646021 w 7125591"/>
              <a:gd name="connsiteY9" fmla="*/ 530387 h 5145702"/>
              <a:gd name="connsiteX10" fmla="*/ 3603400 w 7125591"/>
              <a:gd name="connsiteY10" fmla="*/ 31042 h 5145702"/>
              <a:gd name="connsiteX0" fmla="*/ 3603400 w 7073245"/>
              <a:gd name="connsiteY0" fmla="*/ 31042 h 5143141"/>
              <a:gd name="connsiteX1" fmla="*/ 6197406 w 7073245"/>
              <a:gd name="connsiteY1" fmla="*/ 344781 h 5143141"/>
              <a:gd name="connsiteX2" fmla="*/ 7035528 w 7073245"/>
              <a:gd name="connsiteY2" fmla="*/ 1857023 h 5143141"/>
              <a:gd name="connsiteX3" fmla="*/ 6538881 w 7073245"/>
              <a:gd name="connsiteY3" fmla="*/ 4160999 h 5143141"/>
              <a:gd name="connsiteX4" fmla="*/ 3231848 w 7073245"/>
              <a:gd name="connsiteY4" fmla="*/ 5091805 h 5143141"/>
              <a:gd name="connsiteX5" fmla="*/ 585750 w 7073245"/>
              <a:gd name="connsiteY5" fmla="*/ 4711522 h 5143141"/>
              <a:gd name="connsiteX6" fmla="*/ 13865 w 7073245"/>
              <a:gd name="connsiteY6" fmla="*/ 2310375 h 5143141"/>
              <a:gd name="connsiteX7" fmla="*/ 729414 w 7073245"/>
              <a:gd name="connsiteY7" fmla="*/ 1097375 h 5143141"/>
              <a:gd name="connsiteX8" fmla="*/ 680359 w 7073245"/>
              <a:gd name="connsiteY8" fmla="*/ 292093 h 5143141"/>
              <a:gd name="connsiteX9" fmla="*/ 1646021 w 7073245"/>
              <a:gd name="connsiteY9" fmla="*/ 530387 h 5143141"/>
              <a:gd name="connsiteX10" fmla="*/ 3603400 w 7073245"/>
              <a:gd name="connsiteY10" fmla="*/ 31042 h 5143141"/>
              <a:gd name="connsiteX0" fmla="*/ 3603400 w 7074446"/>
              <a:gd name="connsiteY0" fmla="*/ 31042 h 5143143"/>
              <a:gd name="connsiteX1" fmla="*/ 6197406 w 7074446"/>
              <a:gd name="connsiteY1" fmla="*/ 344781 h 5143143"/>
              <a:gd name="connsiteX2" fmla="*/ 7035528 w 7074446"/>
              <a:gd name="connsiteY2" fmla="*/ 1857023 h 5143143"/>
              <a:gd name="connsiteX3" fmla="*/ 6538881 w 7074446"/>
              <a:gd name="connsiteY3" fmla="*/ 4160999 h 5143143"/>
              <a:gd name="connsiteX4" fmla="*/ 3231848 w 7074446"/>
              <a:gd name="connsiteY4" fmla="*/ 5091805 h 5143143"/>
              <a:gd name="connsiteX5" fmla="*/ 585750 w 7074446"/>
              <a:gd name="connsiteY5" fmla="*/ 4711522 h 5143143"/>
              <a:gd name="connsiteX6" fmla="*/ 13865 w 7074446"/>
              <a:gd name="connsiteY6" fmla="*/ 2310375 h 5143143"/>
              <a:gd name="connsiteX7" fmla="*/ 729414 w 7074446"/>
              <a:gd name="connsiteY7" fmla="*/ 1097375 h 5143143"/>
              <a:gd name="connsiteX8" fmla="*/ 680359 w 7074446"/>
              <a:gd name="connsiteY8" fmla="*/ 292093 h 5143143"/>
              <a:gd name="connsiteX9" fmla="*/ 1646021 w 7074446"/>
              <a:gd name="connsiteY9" fmla="*/ 530387 h 5143143"/>
              <a:gd name="connsiteX10" fmla="*/ 3603400 w 7074446"/>
              <a:gd name="connsiteY10" fmla="*/ 31042 h 514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4446" h="5143143">
                <a:moveTo>
                  <a:pt x="3603400" y="31042"/>
                </a:moveTo>
                <a:cubicBezTo>
                  <a:pt x="4423310" y="-60071"/>
                  <a:pt x="5805207" y="50824"/>
                  <a:pt x="6197406" y="344781"/>
                </a:cubicBezTo>
                <a:cubicBezTo>
                  <a:pt x="6589605" y="638738"/>
                  <a:pt x="6975905" y="1162571"/>
                  <a:pt x="7035528" y="1857023"/>
                </a:cubicBezTo>
                <a:cubicBezTo>
                  <a:pt x="7095151" y="2551475"/>
                  <a:pt x="7172828" y="3621869"/>
                  <a:pt x="6538881" y="4160999"/>
                </a:cubicBezTo>
                <a:cubicBezTo>
                  <a:pt x="5904934" y="4700129"/>
                  <a:pt x="4224036" y="5000051"/>
                  <a:pt x="3231848" y="5091805"/>
                </a:cubicBezTo>
                <a:cubicBezTo>
                  <a:pt x="2239660" y="5183559"/>
                  <a:pt x="1122501" y="5202236"/>
                  <a:pt x="585750" y="4711522"/>
                </a:cubicBezTo>
                <a:cubicBezTo>
                  <a:pt x="48999" y="4220808"/>
                  <a:pt x="-40675" y="2924819"/>
                  <a:pt x="13865" y="2310375"/>
                </a:cubicBezTo>
                <a:cubicBezTo>
                  <a:pt x="89808" y="1928283"/>
                  <a:pt x="260371" y="1568831"/>
                  <a:pt x="729414" y="1097375"/>
                </a:cubicBezTo>
                <a:cubicBezTo>
                  <a:pt x="886296" y="876105"/>
                  <a:pt x="680359" y="292093"/>
                  <a:pt x="680359" y="292093"/>
                </a:cubicBezTo>
                <a:cubicBezTo>
                  <a:pt x="749285" y="267826"/>
                  <a:pt x="1158848" y="573895"/>
                  <a:pt x="1646021" y="530387"/>
                </a:cubicBezTo>
                <a:cubicBezTo>
                  <a:pt x="2133194" y="486879"/>
                  <a:pt x="2879806" y="108819"/>
                  <a:pt x="3603400" y="3104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52" name="Oval 5">
            <a:extLst>
              <a:ext uri="{FF2B5EF4-FFF2-40B4-BE49-F238E27FC236}">
                <a16:creationId xmlns:a16="http://schemas.microsoft.com/office/drawing/2014/main" id="{6D6E0911-AEEA-4ADF-84EB-1115E0FE3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0310" y="3383769"/>
            <a:ext cx="1871791" cy="1881955"/>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5" name="Čuvar mesta za sadržaj 14">
            <a:extLst>
              <a:ext uri="{FF2B5EF4-FFF2-40B4-BE49-F238E27FC236}">
                <a16:creationId xmlns:a16="http://schemas.microsoft.com/office/drawing/2014/main" id="{0A020DC1-7175-EA71-F2FC-A51B824DAC62}"/>
              </a:ext>
            </a:extLst>
          </p:cNvPr>
          <p:cNvSpPr>
            <a:spLocks noGrp="1"/>
          </p:cNvSpPr>
          <p:nvPr>
            <p:ph idx="1"/>
          </p:nvPr>
        </p:nvSpPr>
        <p:spPr>
          <a:xfrm>
            <a:off x="5336514" y="3383768"/>
            <a:ext cx="4623467" cy="3362472"/>
          </a:xfrm>
        </p:spPr>
        <p:txBody>
          <a:bodyPr>
            <a:normAutofit/>
          </a:bodyPr>
          <a:lstStyle/>
          <a:p>
            <a:r>
              <a:rPr lang="sr-Latn-RS" dirty="0"/>
              <a:t>Materijali sa predavanja</a:t>
            </a:r>
          </a:p>
          <a:p>
            <a:r>
              <a:rPr lang="sr-Latn-RS" dirty="0"/>
              <a:t>Skripta</a:t>
            </a:r>
          </a:p>
          <a:p>
            <a:endParaRPr lang="sr-Latn-RS" dirty="0"/>
          </a:p>
        </p:txBody>
      </p:sp>
    </p:spTree>
    <p:extLst>
      <p:ext uri="{BB962C8B-B14F-4D97-AF65-F5344CB8AC3E}">
        <p14:creationId xmlns:p14="http://schemas.microsoft.com/office/powerpoint/2010/main" val="173069093"/>
      </p:ext>
    </p:extLst>
  </p:cSld>
  <p:clrMapOvr>
    <a:masterClrMapping/>
  </p:clrMapOvr>
  <mc:AlternateContent xmlns:mc="http://schemas.openxmlformats.org/markup-compatibility/2006" xmlns:p14="http://schemas.microsoft.com/office/powerpoint/2010/main">
    <mc:Choice Requires="p14">
      <p:transition spd="slow" p14:dur="2000" advTm="16867"/>
    </mc:Choice>
    <mc:Fallback xmlns="">
      <p:transition spd="slow" advTm="1686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1" name="Freeform: Shape 15">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46707" y="17769"/>
            <a:ext cx="5929950" cy="678282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2" name="Naslov 1">
            <a:extLst>
              <a:ext uri="{FF2B5EF4-FFF2-40B4-BE49-F238E27FC236}">
                <a16:creationId xmlns:a16="http://schemas.microsoft.com/office/drawing/2014/main" id="{1502608E-4F3D-4F14-92DE-BB2A9FCE2C1E}"/>
              </a:ext>
            </a:extLst>
          </p:cNvPr>
          <p:cNvSpPr>
            <a:spLocks noGrp="1"/>
          </p:cNvSpPr>
          <p:nvPr>
            <p:ph type="title"/>
          </p:nvPr>
        </p:nvSpPr>
        <p:spPr>
          <a:xfrm>
            <a:off x="1075765" y="604801"/>
            <a:ext cx="5329187" cy="1531089"/>
          </a:xfrm>
        </p:spPr>
        <p:txBody>
          <a:bodyPr>
            <a:normAutofit/>
          </a:bodyPr>
          <a:lstStyle/>
          <a:p>
            <a:pPr algn="ctr">
              <a:lnSpc>
                <a:spcPct val="90000"/>
              </a:lnSpc>
            </a:pPr>
            <a:r>
              <a:rPr lang="sr-Latn-RS"/>
              <a:t>Način polaganja ispita</a:t>
            </a:r>
          </a:p>
        </p:txBody>
      </p:sp>
      <p:sp>
        <p:nvSpPr>
          <p:cNvPr id="3" name="Čuvar mesta za sadržaj 2">
            <a:extLst>
              <a:ext uri="{FF2B5EF4-FFF2-40B4-BE49-F238E27FC236}">
                <a16:creationId xmlns:a16="http://schemas.microsoft.com/office/drawing/2014/main" id="{C28F7619-C040-4914-B533-9AAB29EC2AC9}"/>
              </a:ext>
            </a:extLst>
          </p:cNvPr>
          <p:cNvSpPr>
            <a:spLocks noGrp="1"/>
          </p:cNvSpPr>
          <p:nvPr>
            <p:ph idx="1"/>
          </p:nvPr>
        </p:nvSpPr>
        <p:spPr>
          <a:xfrm>
            <a:off x="1151068" y="2311400"/>
            <a:ext cx="5092476" cy="3652212"/>
          </a:xfrm>
        </p:spPr>
        <p:txBody>
          <a:bodyPr>
            <a:normAutofit fontScale="92500" lnSpcReduction="10000"/>
          </a:bodyPr>
          <a:lstStyle/>
          <a:p>
            <a:pPr marL="0" indent="0">
              <a:buNone/>
            </a:pPr>
            <a:r>
              <a:rPr lang="sr-Latn-RS" dirty="0"/>
              <a:t>Aktivnost na nastavi 10%</a:t>
            </a:r>
          </a:p>
          <a:p>
            <a:pPr marL="0" indent="0">
              <a:buNone/>
            </a:pPr>
            <a:endParaRPr lang="sr-Latn-RS" dirty="0"/>
          </a:p>
          <a:p>
            <a:pPr marL="0" indent="0">
              <a:buNone/>
            </a:pPr>
            <a:r>
              <a:rPr lang="sr-Latn-RS" dirty="0"/>
              <a:t>Seminarski rad 30%</a:t>
            </a:r>
          </a:p>
          <a:p>
            <a:pPr marL="0" indent="0">
              <a:buNone/>
            </a:pPr>
            <a:endParaRPr lang="sr-Latn-RS" dirty="0"/>
          </a:p>
          <a:p>
            <a:pPr marL="0" indent="0">
              <a:buNone/>
            </a:pPr>
            <a:r>
              <a:rPr lang="sr-Latn-RS" dirty="0"/>
              <a:t>Pismena provera znanja kroz kombinaciju otvorenih i zatvorenih pitanja 60%</a:t>
            </a:r>
          </a:p>
        </p:txBody>
      </p:sp>
      <p:pic>
        <p:nvPicPr>
          <p:cNvPr id="9" name="Slika 8" descr="Slika na kojoj se nalazi tekst, knjiga, klupa, sedenje&#10;&#10;Opis je automatski generisan">
            <a:extLst>
              <a:ext uri="{FF2B5EF4-FFF2-40B4-BE49-F238E27FC236}">
                <a16:creationId xmlns:a16="http://schemas.microsoft.com/office/drawing/2014/main" id="{A0CCBA53-8031-6C14-897E-C3593462F5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71430" y="637909"/>
            <a:ext cx="3886103" cy="2593974"/>
          </a:xfrm>
          <a:prstGeom prst="rect">
            <a:avLst/>
          </a:prstGeom>
        </p:spPr>
      </p:pic>
      <p:pic>
        <p:nvPicPr>
          <p:cNvPr id="7" name="Slika 6" descr="Slika na kojoj se nalazi osoba&#10;&#10;Opis je automatski generisan">
            <a:extLst>
              <a:ext uri="{FF2B5EF4-FFF2-40B4-BE49-F238E27FC236}">
                <a16:creationId xmlns:a16="http://schemas.microsoft.com/office/drawing/2014/main" id="{92D262A4-D64F-59B3-C7B0-667BC704C29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67298" y="3649459"/>
            <a:ext cx="3894369" cy="2560547"/>
          </a:xfrm>
          <a:prstGeom prst="rect">
            <a:avLst/>
          </a:prstGeom>
        </p:spPr>
      </p:pic>
      <p:sp>
        <p:nvSpPr>
          <p:cNvPr id="22" name="Freeform: Shape 17">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94272" y="-12268"/>
            <a:ext cx="5929950" cy="6782822"/>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Tree>
    <p:extLst>
      <p:ext uri="{BB962C8B-B14F-4D97-AF65-F5344CB8AC3E}">
        <p14:creationId xmlns:p14="http://schemas.microsoft.com/office/powerpoint/2010/main" val="316816201"/>
      </p:ext>
    </p:extLst>
  </p:cSld>
  <p:clrMapOvr>
    <a:masterClrMapping/>
  </p:clrMapOvr>
  <mc:AlternateContent xmlns:mc="http://schemas.openxmlformats.org/markup-compatibility/2006" xmlns:p14="http://schemas.microsoft.com/office/powerpoint/2010/main">
    <mc:Choice Requires="p14">
      <p:transition spd="slow" p14:dur="2000" advTm="27995"/>
    </mc:Choice>
    <mc:Fallback xmlns="">
      <p:transition spd="slow" advTm="279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21" name="Rectangle 20">
            <a:extLst>
              <a:ext uri="{FF2B5EF4-FFF2-40B4-BE49-F238E27FC236}">
                <a16:creationId xmlns:a16="http://schemas.microsoft.com/office/drawing/2014/main" id="{C413E3EA-0697-4735-994B-169F5FA2C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lika 9">
            <a:extLst>
              <a:ext uri="{FF2B5EF4-FFF2-40B4-BE49-F238E27FC236}">
                <a16:creationId xmlns:a16="http://schemas.microsoft.com/office/drawing/2014/main" id="{6100E38E-8D55-406F-95A2-072C5B8CEFF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1742" r="10284" b="-2"/>
          <a:stretch/>
        </p:blipFill>
        <p:spPr>
          <a:xfrm>
            <a:off x="20" y="10"/>
            <a:ext cx="6095980" cy="6857990"/>
          </a:xfrm>
          <a:prstGeom prst="rect">
            <a:avLst/>
          </a:prstGeom>
        </p:spPr>
      </p:pic>
      <p:pic>
        <p:nvPicPr>
          <p:cNvPr id="5" name="Slika 4">
            <a:extLst>
              <a:ext uri="{FF2B5EF4-FFF2-40B4-BE49-F238E27FC236}">
                <a16:creationId xmlns:a16="http://schemas.microsoft.com/office/drawing/2014/main" id="{5FDE0635-FFBA-4640-AC3C-2B99B05D30F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4778" r="24777" b="-1"/>
          <a:stretch/>
        </p:blipFill>
        <p:spPr>
          <a:xfrm>
            <a:off x="6096000" y="10"/>
            <a:ext cx="6096000" cy="6857990"/>
          </a:xfrm>
          <a:prstGeom prst="rect">
            <a:avLst/>
          </a:prstGeom>
        </p:spPr>
      </p:pic>
      <p:sp>
        <p:nvSpPr>
          <p:cNvPr id="23" name="Freeform: Shape 22">
            <a:extLst>
              <a:ext uri="{FF2B5EF4-FFF2-40B4-BE49-F238E27FC236}">
                <a16:creationId xmlns:a16="http://schemas.microsoft.com/office/drawing/2014/main" id="{85BADB82-1D21-4A04-B348-FB9F79363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82531" flipH="1">
            <a:off x="3505214" y="2525986"/>
            <a:ext cx="5023433" cy="377970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040" h="761256">
                <a:moveTo>
                  <a:pt x="0" y="731902"/>
                </a:moveTo>
                <a:cubicBezTo>
                  <a:pt x="133360" y="742237"/>
                  <a:pt x="242189" y="771403"/>
                  <a:pt x="375521" y="757630"/>
                </a:cubicBezTo>
                <a:cubicBezTo>
                  <a:pt x="535351" y="741120"/>
                  <a:pt x="725754" y="708788"/>
                  <a:pt x="795517" y="613716"/>
                </a:cubicBezTo>
                <a:cubicBezTo>
                  <a:pt x="865280" y="518644"/>
                  <a:pt x="831537" y="268620"/>
                  <a:pt x="794101" y="187195"/>
                </a:cubicBezTo>
                <a:cubicBezTo>
                  <a:pt x="756665" y="105770"/>
                  <a:pt x="716688" y="14374"/>
                  <a:pt x="588282" y="3537"/>
                </a:cubicBezTo>
                <a:cubicBezTo>
                  <a:pt x="492555" y="-3606"/>
                  <a:pt x="93839" y="-31038"/>
                  <a:pt x="59263" y="319863"/>
                </a:cubicBezTo>
                <a:cubicBezTo>
                  <a:pt x="43357" y="428829"/>
                  <a:pt x="56596" y="567513"/>
                  <a:pt x="56596" y="630854"/>
                </a:cubicBezTo>
                <a:cubicBezTo>
                  <a:pt x="57073" y="702577"/>
                  <a:pt x="0" y="731902"/>
                  <a:pt x="0" y="731902"/>
                </a:cubicBezTo>
                <a:close/>
              </a:path>
            </a:pathLst>
          </a:custGeom>
          <a:solidFill>
            <a:schemeClr val="bg1"/>
          </a:solidFill>
          <a:ln w="1905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D9D598A-596E-4D80-9ADE-3CB6BA1AD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82531" flipH="1">
            <a:off x="3569137" y="2488767"/>
            <a:ext cx="5023433" cy="377970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040" h="761256">
                <a:moveTo>
                  <a:pt x="0" y="731902"/>
                </a:moveTo>
                <a:cubicBezTo>
                  <a:pt x="133360" y="742237"/>
                  <a:pt x="242189" y="771403"/>
                  <a:pt x="375521" y="757630"/>
                </a:cubicBezTo>
                <a:cubicBezTo>
                  <a:pt x="535351" y="741120"/>
                  <a:pt x="725754" y="708788"/>
                  <a:pt x="795517" y="613716"/>
                </a:cubicBezTo>
                <a:cubicBezTo>
                  <a:pt x="865280" y="518644"/>
                  <a:pt x="831537" y="268620"/>
                  <a:pt x="794101" y="187195"/>
                </a:cubicBezTo>
                <a:cubicBezTo>
                  <a:pt x="756665" y="105770"/>
                  <a:pt x="716688" y="14374"/>
                  <a:pt x="588282" y="3537"/>
                </a:cubicBezTo>
                <a:cubicBezTo>
                  <a:pt x="492555" y="-3606"/>
                  <a:pt x="93839" y="-31038"/>
                  <a:pt x="59263" y="319863"/>
                </a:cubicBezTo>
                <a:cubicBezTo>
                  <a:pt x="43357" y="428829"/>
                  <a:pt x="56596" y="567513"/>
                  <a:pt x="56596" y="630854"/>
                </a:cubicBezTo>
                <a:cubicBezTo>
                  <a:pt x="57073" y="702577"/>
                  <a:pt x="0" y="731902"/>
                  <a:pt x="0" y="731902"/>
                </a:cubicBezTo>
                <a:close/>
              </a:path>
            </a:pathLst>
          </a:custGeom>
          <a:noFill/>
          <a:ln w="19050" cap="flat">
            <a:solidFill>
              <a:schemeClr val="tx1"/>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C4B70C7-71FA-400C-B86E-DE58C7A8C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8369">
            <a:off x="6949999" y="2127832"/>
            <a:ext cx="3894692" cy="1763638"/>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2" name="Naslov 1">
            <a:extLst>
              <a:ext uri="{FF2B5EF4-FFF2-40B4-BE49-F238E27FC236}">
                <a16:creationId xmlns:a16="http://schemas.microsoft.com/office/drawing/2014/main" id="{D827D097-3DB4-4C01-8DC9-ECEF16BF5A83}"/>
              </a:ext>
            </a:extLst>
          </p:cNvPr>
          <p:cNvSpPr>
            <a:spLocks noGrp="1"/>
          </p:cNvSpPr>
          <p:nvPr>
            <p:ph type="title"/>
          </p:nvPr>
        </p:nvSpPr>
        <p:spPr>
          <a:xfrm>
            <a:off x="3852912" y="3147954"/>
            <a:ext cx="4057350" cy="2632539"/>
          </a:xfrm>
        </p:spPr>
        <p:txBody>
          <a:bodyPr vert="horz" lIns="91440" tIns="45720" rIns="91440" bIns="45720" rtlCol="0" anchor="ctr">
            <a:normAutofit fontScale="90000"/>
          </a:bodyPr>
          <a:lstStyle/>
          <a:p>
            <a:pPr algn="ctr"/>
            <a:r>
              <a:rPr lang="en-US" dirty="0" err="1"/>
              <a:t>Nauka</a:t>
            </a:r>
            <a:r>
              <a:rPr lang="en-US" dirty="0"/>
              <a:t> je </a:t>
            </a:r>
            <a:r>
              <a:rPr lang="en-US" dirty="0" err="1"/>
              <a:t>sve</a:t>
            </a:r>
            <a:r>
              <a:rPr lang="en-US" dirty="0"/>
              <a:t> </a:t>
            </a:r>
            <a:r>
              <a:rPr lang="en-US" dirty="0" err="1"/>
              <a:t>više</a:t>
            </a:r>
            <a:r>
              <a:rPr lang="en-US" dirty="0"/>
              <a:t> </a:t>
            </a:r>
            <a:r>
              <a:rPr lang="en-US" dirty="0" err="1"/>
              <a:t>interdisciplinarna</a:t>
            </a:r>
            <a:endParaRPr lang="en-US" dirty="0"/>
          </a:p>
        </p:txBody>
      </p:sp>
      <p:sp>
        <p:nvSpPr>
          <p:cNvPr id="3" name="Čuvar mesta za sadržaj 2">
            <a:extLst>
              <a:ext uri="{FF2B5EF4-FFF2-40B4-BE49-F238E27FC236}">
                <a16:creationId xmlns:a16="http://schemas.microsoft.com/office/drawing/2014/main" id="{C48374B6-DFED-4C6F-97CB-20D44F9370FF}"/>
              </a:ext>
            </a:extLst>
          </p:cNvPr>
          <p:cNvSpPr>
            <a:spLocks noGrp="1"/>
          </p:cNvSpPr>
          <p:nvPr>
            <p:ph idx="1"/>
          </p:nvPr>
        </p:nvSpPr>
        <p:spPr>
          <a:xfrm>
            <a:off x="7176847" y="2463638"/>
            <a:ext cx="3506171" cy="965361"/>
          </a:xfrm>
        </p:spPr>
        <p:txBody>
          <a:bodyPr vert="horz" lIns="91440" tIns="45720" rIns="91440" bIns="45720" rtlCol="0" anchor="ctr">
            <a:normAutofit/>
          </a:bodyPr>
          <a:lstStyle/>
          <a:p>
            <a:pPr algn="ctr">
              <a:lnSpc>
                <a:spcPct val="90000"/>
              </a:lnSpc>
            </a:pPr>
            <a:r>
              <a:rPr lang="en-US" sz="3000" b="1" dirty="0" err="1"/>
              <a:t>Pojavljuju</a:t>
            </a:r>
            <a:r>
              <a:rPr lang="en-US" sz="3000" b="1" dirty="0"/>
              <a:t> se </a:t>
            </a:r>
            <a:r>
              <a:rPr lang="en-US" sz="3000" b="1" dirty="0" err="1"/>
              <a:t>nove</a:t>
            </a:r>
            <a:r>
              <a:rPr lang="en-US" sz="3000" b="1" dirty="0"/>
              <a:t> </a:t>
            </a:r>
            <a:r>
              <a:rPr lang="en-US" sz="3000" b="1" dirty="0" err="1"/>
              <a:t>naučne</a:t>
            </a:r>
            <a:r>
              <a:rPr lang="en-US" sz="3000" b="1" dirty="0"/>
              <a:t> discipline</a:t>
            </a:r>
          </a:p>
        </p:txBody>
      </p:sp>
      <p:sp>
        <p:nvSpPr>
          <p:cNvPr id="29" name="Freeform: Shape 28">
            <a:extLst>
              <a:ext uri="{FF2B5EF4-FFF2-40B4-BE49-F238E27FC236}">
                <a16:creationId xmlns:a16="http://schemas.microsoft.com/office/drawing/2014/main" id="{5E3AE992-5538-478F-B852-0E21C4B2F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8369">
            <a:off x="6907419" y="2121108"/>
            <a:ext cx="3894692" cy="1763638"/>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6" name="Okvir za tekst 5">
            <a:extLst>
              <a:ext uri="{FF2B5EF4-FFF2-40B4-BE49-F238E27FC236}">
                <a16:creationId xmlns:a16="http://schemas.microsoft.com/office/drawing/2014/main" id="{5EDC9224-2F7D-4736-B8D4-E26544B58D9D}"/>
              </a:ext>
            </a:extLst>
          </p:cNvPr>
          <p:cNvSpPr txBox="1"/>
          <p:nvPr/>
        </p:nvSpPr>
        <p:spPr>
          <a:xfrm>
            <a:off x="10361051" y="6657945"/>
            <a:ext cx="1830949" cy="200055"/>
          </a:xfrm>
          <a:prstGeom prst="rect">
            <a:avLst/>
          </a:prstGeom>
          <a:noFill/>
        </p:spPr>
        <p:txBody>
          <a:bodyPr wrap="none" rtlCol="0">
            <a:spAutoFit/>
          </a:bodyPr>
          <a:lstStyle/>
          <a:p>
            <a:pPr algn="r">
              <a:spcAft>
                <a:spcPts val="600"/>
              </a:spcAft>
            </a:pPr>
            <a:r>
              <a:rPr lang="sr-Latn-RS" sz="700">
                <a:solidFill>
                  <a:srgbClr val="FFFFFF"/>
                </a:solidFill>
              </a:rPr>
              <a:t>Slika </a:t>
            </a:r>
            <a:r>
              <a:rPr lang="sr-Latn-RS" sz="700">
                <a:solidFill>
                  <a:srgbClr val="FFFFFF"/>
                </a:solidFill>
                <a:hlinkClick r:id="rId6" tooltip="http://www.htxt.co.za/2014/06/24/innovation-hub-wants-to-bring-science-and-technology-to-the-youth/">
                  <a:extLst>
                    <a:ext uri="{A12FA001-AC4F-418D-AE19-62706E023703}">
                      <ahyp:hlinkClr xmlns:ahyp="http://schemas.microsoft.com/office/drawing/2018/hyperlinkcolor" val="tx"/>
                    </a:ext>
                  </a:extLst>
                </a:hlinkClick>
              </a:rPr>
              <a:t>Ova fotografija</a:t>
            </a:r>
            <a:r>
              <a:rPr lang="sr-Latn-RS" sz="700">
                <a:solidFill>
                  <a:srgbClr val="FFFFFF"/>
                </a:solidFill>
              </a:rPr>
              <a:t> autora Nepoznat autor licencirana je u okviru </a:t>
            </a:r>
            <a:r>
              <a:rPr lang="sr-Latn-R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sr-Latn-RS" sz="700">
              <a:solidFill>
                <a:srgbClr val="FFFFFF"/>
              </a:solidFill>
            </a:endParaRPr>
          </a:p>
        </p:txBody>
      </p:sp>
      <p:sp>
        <p:nvSpPr>
          <p:cNvPr id="12" name="Okvir za tekst 11">
            <a:extLst>
              <a:ext uri="{FF2B5EF4-FFF2-40B4-BE49-F238E27FC236}">
                <a16:creationId xmlns:a16="http://schemas.microsoft.com/office/drawing/2014/main" id="{C683C9F8-351E-4F78-BEF1-A5DCD6812E09}"/>
              </a:ext>
            </a:extLst>
          </p:cNvPr>
          <p:cNvSpPr txBox="1"/>
          <p:nvPr/>
        </p:nvSpPr>
        <p:spPr>
          <a:xfrm>
            <a:off x="4348406" y="6657945"/>
            <a:ext cx="1747594" cy="200055"/>
          </a:xfrm>
          <a:prstGeom prst="rect">
            <a:avLst/>
          </a:prstGeom>
          <a:noFill/>
        </p:spPr>
        <p:txBody>
          <a:bodyPr wrap="none" rtlCol="0">
            <a:spAutoFit/>
          </a:bodyPr>
          <a:lstStyle/>
          <a:p>
            <a:pPr algn="r">
              <a:spcAft>
                <a:spcPts val="600"/>
              </a:spcAft>
            </a:pPr>
            <a:r>
              <a:rPr lang="sr-Latn-RS" sz="700" dirty="0"/>
              <a:t>Slika </a:t>
            </a:r>
            <a:r>
              <a:rPr lang="sr-Latn-RS" sz="700" dirty="0">
                <a:hlinkClick r:id="rId4" tooltip="https://community.plantae.org/discussion/5303450797386761275/forming-interdisciplinary-collaborations-in-the-plant-sciences">
                  <a:extLst>
                    <a:ext uri="{A12FA001-AC4F-418D-AE19-62706E023703}">
                      <ahyp:hlinkClr xmlns:ahyp="http://schemas.microsoft.com/office/drawing/2018/hyperlinkcolor" val="tx"/>
                    </a:ext>
                  </a:extLst>
                </a:hlinkClick>
              </a:rPr>
              <a:t>Ova fotografija</a:t>
            </a:r>
            <a:r>
              <a:rPr lang="sr-Latn-RS" sz="700" dirty="0"/>
              <a:t> autora Nepoznat autor licencirana je u okviru </a:t>
            </a:r>
            <a:r>
              <a:rPr lang="sr-Latn-RS" sz="700" dirty="0">
                <a:hlinkClick r:id="rId8" tooltip="https://creativecommons.org/licenses/by-nc/3.0/">
                  <a:extLst>
                    <a:ext uri="{A12FA001-AC4F-418D-AE19-62706E023703}">
                      <ahyp:hlinkClr xmlns:ahyp="http://schemas.microsoft.com/office/drawing/2018/hyperlinkcolor" val="tx"/>
                    </a:ext>
                  </a:extLst>
                </a:hlinkClick>
              </a:rPr>
              <a:t>CC </a:t>
            </a:r>
            <a:r>
              <a:rPr lang="sr-Latn-RS" sz="700" dirty="0" err="1">
                <a:hlinkClick r:id="rId8" tooltip="https://creativecommons.org/licenses/by-nc/3.0/">
                  <a:extLst>
                    <a:ext uri="{A12FA001-AC4F-418D-AE19-62706E023703}">
                      <ahyp:hlinkClr xmlns:ahyp="http://schemas.microsoft.com/office/drawing/2018/hyperlinkcolor" val="tx"/>
                    </a:ext>
                  </a:extLst>
                </a:hlinkClick>
              </a:rPr>
              <a:t>BY-NC</a:t>
            </a:r>
            <a:endParaRPr lang="sr-Latn-RS" sz="700" dirty="0"/>
          </a:p>
        </p:txBody>
      </p:sp>
    </p:spTree>
    <p:extLst>
      <p:ext uri="{BB962C8B-B14F-4D97-AF65-F5344CB8AC3E}">
        <p14:creationId xmlns:p14="http://schemas.microsoft.com/office/powerpoint/2010/main" val="786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11" name="Slika 10">
            <a:extLst>
              <a:ext uri="{FF2B5EF4-FFF2-40B4-BE49-F238E27FC236}">
                <a16:creationId xmlns:a16="http://schemas.microsoft.com/office/drawing/2014/main" id="{09B070B8-882F-44DD-9A4F-0A3AB0F936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65"/>
          <a:stretch/>
        </p:blipFill>
        <p:spPr>
          <a:xfrm>
            <a:off x="1038962" y="3179229"/>
            <a:ext cx="4715673" cy="2921680"/>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p:spPr>
      </p:pic>
      <p:sp>
        <p:nvSpPr>
          <p:cNvPr id="18" name="Freeform: Shape 17">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23594" y="3163432"/>
            <a:ext cx="4715671" cy="292167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0" name="Freeform: Shape 19">
            <a:extLst>
              <a:ext uri="{FF2B5EF4-FFF2-40B4-BE49-F238E27FC236}">
                <a16:creationId xmlns:a16="http://schemas.microsoft.com/office/drawing/2014/main" id="{D86169C0-6882-4BA0-92B1-590870CAE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485910" y="732830"/>
            <a:ext cx="5552381" cy="252495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2" name="Naslov 1">
            <a:extLst>
              <a:ext uri="{FF2B5EF4-FFF2-40B4-BE49-F238E27FC236}">
                <a16:creationId xmlns:a16="http://schemas.microsoft.com/office/drawing/2014/main" id="{CCA1F28F-52AE-4BBB-A96C-10D8EF7FDD44}"/>
              </a:ext>
            </a:extLst>
          </p:cNvPr>
          <p:cNvSpPr>
            <a:spLocks noGrp="1"/>
          </p:cNvSpPr>
          <p:nvPr>
            <p:ph type="title"/>
          </p:nvPr>
        </p:nvSpPr>
        <p:spPr>
          <a:xfrm>
            <a:off x="819187" y="1242272"/>
            <a:ext cx="4861382" cy="1375929"/>
          </a:xfrm>
        </p:spPr>
        <p:txBody>
          <a:bodyPr>
            <a:normAutofit/>
          </a:bodyPr>
          <a:lstStyle/>
          <a:p>
            <a:pPr algn="ctr">
              <a:lnSpc>
                <a:spcPct val="90000"/>
              </a:lnSpc>
            </a:pPr>
            <a:r>
              <a:rPr lang="sr-Latn-RS" sz="4400">
                <a:latin typeface="Bahnschrift Condensed" panose="020B0502040204020203" pitchFamily="34" charset="0"/>
              </a:rPr>
              <a:t>Tradicionalni modeli odlučivanja</a:t>
            </a:r>
          </a:p>
        </p:txBody>
      </p:sp>
      <p:sp>
        <p:nvSpPr>
          <p:cNvPr id="22" name="Freeform: Shape 21">
            <a:extLst>
              <a:ext uri="{FF2B5EF4-FFF2-40B4-BE49-F238E27FC236}">
                <a16:creationId xmlns:a16="http://schemas.microsoft.com/office/drawing/2014/main" id="{DCECB35C-FCFB-4B31-B3CF-A20982BE6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39764" y="771494"/>
            <a:ext cx="5552381" cy="252495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3" name="Čuvar mesta za sadržaj 2">
            <a:extLst>
              <a:ext uri="{FF2B5EF4-FFF2-40B4-BE49-F238E27FC236}">
                <a16:creationId xmlns:a16="http://schemas.microsoft.com/office/drawing/2014/main" id="{DDBBF5E1-98BA-4348-B381-7824AB089874}"/>
              </a:ext>
            </a:extLst>
          </p:cNvPr>
          <p:cNvSpPr>
            <a:spLocks noGrp="1"/>
          </p:cNvSpPr>
          <p:nvPr>
            <p:ph idx="1"/>
          </p:nvPr>
        </p:nvSpPr>
        <p:spPr>
          <a:xfrm>
            <a:off x="6762858" y="638948"/>
            <a:ext cx="5083702" cy="5538892"/>
          </a:xfrm>
        </p:spPr>
        <p:txBody>
          <a:bodyPr anchor="ctr">
            <a:normAutofit lnSpcReduction="10000"/>
          </a:bodyPr>
          <a:lstStyle/>
          <a:p>
            <a:pPr marL="457200" indent="-457200">
              <a:buFont typeface="Courier New" panose="02070309020205020404" pitchFamily="49" charset="0"/>
              <a:buChar char="o"/>
            </a:pPr>
            <a:r>
              <a:rPr lang="sr-Latn-RS" dirty="0">
                <a:effectLst/>
                <a:ea typeface="Times New Roman" panose="02020603050405020304" pitchFamily="18" charset="0"/>
                <a:cs typeface="Arial" panose="020B0604020202020204" pitchFamily="34" charset="0"/>
              </a:rPr>
              <a:t>Pretpostavljaju da su ljudi racionalni</a:t>
            </a:r>
          </a:p>
          <a:p>
            <a:pPr marL="457200" indent="-457200">
              <a:buFont typeface="Courier New" panose="02070309020205020404" pitchFamily="49" charset="0"/>
              <a:buChar char="o"/>
            </a:pPr>
            <a:r>
              <a:rPr lang="sr-Latn-RS" dirty="0">
                <a:effectLst/>
                <a:ea typeface="Times New Roman" panose="02020603050405020304" pitchFamily="18" charset="0"/>
                <a:cs typeface="Arial" panose="020B0604020202020204" pitchFamily="34" charset="0"/>
              </a:rPr>
              <a:t>Pružaju skup pretpostavki i aksioma koje osiguravaju racionalnu odluku</a:t>
            </a:r>
          </a:p>
          <a:p>
            <a:pPr marL="457200" indent="-457200">
              <a:buFont typeface="Courier New" panose="02070309020205020404" pitchFamily="49" charset="0"/>
              <a:buChar char="o"/>
            </a:pPr>
            <a:endParaRPr lang="sr-Latn-RS" dirty="0">
              <a:effectLst/>
              <a:ea typeface="Times New Roman" panose="02020603050405020304" pitchFamily="18" charset="0"/>
              <a:cs typeface="Arial" panose="020B0604020202020204" pitchFamily="34" charset="0"/>
            </a:endParaRPr>
          </a:p>
          <a:p>
            <a:pPr marL="457200" indent="-457200">
              <a:buFont typeface="Courier New" panose="02070309020205020404" pitchFamily="49" charset="0"/>
              <a:buChar char="o"/>
            </a:pPr>
            <a:r>
              <a:rPr lang="sr-Latn-RS" dirty="0">
                <a:solidFill>
                  <a:srgbClr val="FF7058"/>
                </a:solidFill>
                <a:ea typeface="Times New Roman" panose="02020603050405020304" pitchFamily="18" charset="0"/>
                <a:cs typeface="Arial" panose="020B0604020202020204" pitchFamily="34" charset="0"/>
              </a:rPr>
              <a:t>Racionalni</a:t>
            </a:r>
            <a:r>
              <a:rPr lang="sr-Latn-RS" dirty="0">
                <a:ea typeface="Times New Roman" panose="02020603050405020304" pitchFamily="18" charset="0"/>
                <a:cs typeface="Arial" panose="020B0604020202020204" pitchFamily="34" charset="0"/>
              </a:rPr>
              <a:t> aspekt odlučivanja - evidentan i jasan</a:t>
            </a:r>
          </a:p>
          <a:p>
            <a:pPr marL="457200" indent="-457200">
              <a:buFont typeface="Courier New" panose="02070309020205020404" pitchFamily="49" charset="0"/>
              <a:buChar char="o"/>
            </a:pPr>
            <a:r>
              <a:rPr lang="sr-Latn-RS" dirty="0">
                <a:solidFill>
                  <a:srgbClr val="FF7058"/>
                </a:solidFill>
                <a:effectLst/>
                <a:ea typeface="Times New Roman" panose="02020603050405020304" pitchFamily="18" charset="0"/>
                <a:cs typeface="Arial" panose="020B0604020202020204" pitchFamily="34" charset="0"/>
              </a:rPr>
              <a:t>Emocionalni</a:t>
            </a:r>
            <a:r>
              <a:rPr lang="sr-Latn-RS" dirty="0">
                <a:effectLst/>
                <a:ea typeface="Times New Roman" panose="02020603050405020304" pitchFamily="18" charset="0"/>
                <a:cs typeface="Arial" panose="020B0604020202020204" pitchFamily="34" charset="0"/>
              </a:rPr>
              <a:t> element odlučivanja - zanemaren</a:t>
            </a:r>
          </a:p>
        </p:txBody>
      </p:sp>
    </p:spTree>
    <p:extLst>
      <p:ext uri="{BB962C8B-B14F-4D97-AF65-F5344CB8AC3E}">
        <p14:creationId xmlns:p14="http://schemas.microsoft.com/office/powerpoint/2010/main" val="228119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80D39A-0BA2-4F75-B566-62366618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1DE4653-4C0D-4C98-9FD1-95AD4A0C6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49824" flipH="1">
            <a:off x="4803301" y="377320"/>
            <a:ext cx="6912706" cy="5902624"/>
          </a:xfrm>
          <a:custGeom>
            <a:avLst/>
            <a:gdLst>
              <a:gd name="connsiteX0" fmla="*/ 1289525 w 6745768"/>
              <a:gd name="connsiteY0" fmla="*/ 2301903 h 2794242"/>
              <a:gd name="connsiteX1" fmla="*/ 182620 w 6745768"/>
              <a:gd name="connsiteY1" fmla="*/ 1797161 h 2794242"/>
              <a:gd name="connsiteX2" fmla="*/ 12857 w 6745768"/>
              <a:gd name="connsiteY2" fmla="*/ 794567 h 2794242"/>
              <a:gd name="connsiteX3" fmla="*/ 697283 w 6745768"/>
              <a:gd name="connsiteY3" fmla="*/ 56263 h 2794242"/>
              <a:gd name="connsiteX4" fmla="*/ 6042476 w 6745768"/>
              <a:gd name="connsiteY4" fmla="*/ 156302 h 2794242"/>
              <a:gd name="connsiteX5" fmla="*/ 6744264 w 6745768"/>
              <a:gd name="connsiteY5" fmla="*/ 865255 h 2794242"/>
              <a:gd name="connsiteX6" fmla="*/ 6299463 w 6745768"/>
              <a:gd name="connsiteY6" fmla="*/ 2129659 h 2794242"/>
              <a:gd name="connsiteX7" fmla="*/ 1843321 w 6745768"/>
              <a:gd name="connsiteY7" fmla="*/ 2302040 h 2794242"/>
              <a:gd name="connsiteX8" fmla="*/ 1297241 w 6745768"/>
              <a:gd name="connsiteY8" fmla="*/ 2794243 h 2794242"/>
              <a:gd name="connsiteX9" fmla="*/ 1289525 w 6745768"/>
              <a:gd name="connsiteY9" fmla="*/ 2301903 h 2794242"/>
              <a:gd name="connsiteX0" fmla="*/ 1289525 w 6745768"/>
              <a:gd name="connsiteY0" fmla="*/ 2301903 h 2633547"/>
              <a:gd name="connsiteX1" fmla="*/ 182620 w 6745768"/>
              <a:gd name="connsiteY1" fmla="*/ 1797161 h 2633547"/>
              <a:gd name="connsiteX2" fmla="*/ 12857 w 6745768"/>
              <a:gd name="connsiteY2" fmla="*/ 794567 h 2633547"/>
              <a:gd name="connsiteX3" fmla="*/ 697283 w 6745768"/>
              <a:gd name="connsiteY3" fmla="*/ 56263 h 2633547"/>
              <a:gd name="connsiteX4" fmla="*/ 6042476 w 6745768"/>
              <a:gd name="connsiteY4" fmla="*/ 156302 h 2633547"/>
              <a:gd name="connsiteX5" fmla="*/ 6744264 w 6745768"/>
              <a:gd name="connsiteY5" fmla="*/ 865255 h 2633547"/>
              <a:gd name="connsiteX6" fmla="*/ 6299463 w 6745768"/>
              <a:gd name="connsiteY6" fmla="*/ 2129659 h 2633547"/>
              <a:gd name="connsiteX7" fmla="*/ 1843321 w 6745768"/>
              <a:gd name="connsiteY7" fmla="*/ 2302040 h 2633547"/>
              <a:gd name="connsiteX8" fmla="*/ 1297241 w 6745768"/>
              <a:gd name="connsiteY8" fmla="*/ 2633547 h 2633547"/>
              <a:gd name="connsiteX9" fmla="*/ 1289525 w 6745768"/>
              <a:gd name="connsiteY9" fmla="*/ 2301903 h 2633547"/>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046952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5926709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2018095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02083"/>
              <a:gd name="connsiteX1" fmla="*/ 182620 w 6745768"/>
              <a:gd name="connsiteY1" fmla="*/ 1797161 h 2502083"/>
              <a:gd name="connsiteX2" fmla="*/ 12857 w 6745768"/>
              <a:gd name="connsiteY2" fmla="*/ 794567 h 2502083"/>
              <a:gd name="connsiteX3" fmla="*/ 697283 w 6745768"/>
              <a:gd name="connsiteY3" fmla="*/ 56263 h 2502083"/>
              <a:gd name="connsiteX4" fmla="*/ 6042476 w 6745768"/>
              <a:gd name="connsiteY4" fmla="*/ 156302 h 2502083"/>
              <a:gd name="connsiteX5" fmla="*/ 6744264 w 6745768"/>
              <a:gd name="connsiteY5" fmla="*/ 865255 h 2502083"/>
              <a:gd name="connsiteX6" fmla="*/ 5926709 w 6745768"/>
              <a:gd name="connsiteY6" fmla="*/ 2129659 h 2502083"/>
              <a:gd name="connsiteX7" fmla="*/ 2018095 w 6745768"/>
              <a:gd name="connsiteY7" fmla="*/ 2302040 h 2502083"/>
              <a:gd name="connsiteX8" fmla="*/ 1303420 w 6745768"/>
              <a:gd name="connsiteY8" fmla="*/ 2502083 h 2502083"/>
              <a:gd name="connsiteX9" fmla="*/ 1289525 w 6745768"/>
              <a:gd name="connsiteY9" fmla="*/ 230190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7858 w 6739037"/>
              <a:gd name="connsiteY0" fmla="*/ 2291553 h 2502083"/>
              <a:gd name="connsiteX1" fmla="*/ 429511 w 6739037"/>
              <a:gd name="connsiteY1" fmla="*/ 2224594 h 2502083"/>
              <a:gd name="connsiteX2" fmla="*/ 175889 w 6739037"/>
              <a:gd name="connsiteY2" fmla="*/ 1797161 h 2502083"/>
              <a:gd name="connsiteX3" fmla="*/ 6126 w 6739037"/>
              <a:gd name="connsiteY3" fmla="*/ 794567 h 2502083"/>
              <a:gd name="connsiteX4" fmla="*/ 690552 w 6739037"/>
              <a:gd name="connsiteY4" fmla="*/ 56263 h 2502083"/>
              <a:gd name="connsiteX5" fmla="*/ 6035745 w 6739037"/>
              <a:gd name="connsiteY5" fmla="*/ 156302 h 2502083"/>
              <a:gd name="connsiteX6" fmla="*/ 6737533 w 6739037"/>
              <a:gd name="connsiteY6" fmla="*/ 865255 h 2502083"/>
              <a:gd name="connsiteX7" fmla="*/ 5919978 w 6739037"/>
              <a:gd name="connsiteY7" fmla="*/ 2129659 h 2502083"/>
              <a:gd name="connsiteX8" fmla="*/ 2011364 w 6739037"/>
              <a:gd name="connsiteY8" fmla="*/ 2302040 h 2502083"/>
              <a:gd name="connsiteX9" fmla="*/ 1296689 w 6739037"/>
              <a:gd name="connsiteY9" fmla="*/ 2502083 h 2502083"/>
              <a:gd name="connsiteX10" fmla="*/ 1187858 w 6739037"/>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8071 w 6739250"/>
              <a:gd name="connsiteY0" fmla="*/ 2291553 h 2502083"/>
              <a:gd name="connsiteX1" fmla="*/ 464950 w 6739250"/>
              <a:gd name="connsiteY1" fmla="*/ 2162792 h 2502083"/>
              <a:gd name="connsiteX2" fmla="*/ 176102 w 6739250"/>
              <a:gd name="connsiteY2" fmla="*/ 1797161 h 2502083"/>
              <a:gd name="connsiteX3" fmla="*/ 6339 w 6739250"/>
              <a:gd name="connsiteY3" fmla="*/ 794567 h 2502083"/>
              <a:gd name="connsiteX4" fmla="*/ 690765 w 6739250"/>
              <a:gd name="connsiteY4" fmla="*/ 56263 h 2502083"/>
              <a:gd name="connsiteX5" fmla="*/ 6035958 w 6739250"/>
              <a:gd name="connsiteY5" fmla="*/ 156302 h 2502083"/>
              <a:gd name="connsiteX6" fmla="*/ 6737746 w 6739250"/>
              <a:gd name="connsiteY6" fmla="*/ 865255 h 2502083"/>
              <a:gd name="connsiteX7" fmla="*/ 5920191 w 6739250"/>
              <a:gd name="connsiteY7" fmla="*/ 2129659 h 2502083"/>
              <a:gd name="connsiteX8" fmla="*/ 2011577 w 6739250"/>
              <a:gd name="connsiteY8" fmla="*/ 2302040 h 2502083"/>
              <a:gd name="connsiteX9" fmla="*/ 1296902 w 6739250"/>
              <a:gd name="connsiteY9" fmla="*/ 2502083 h 2502083"/>
              <a:gd name="connsiteX10" fmla="*/ 1188071 w 6739250"/>
              <a:gd name="connsiteY10" fmla="*/ 2291553 h 2502083"/>
              <a:gd name="connsiteX0" fmla="*/ 1218613 w 6769792"/>
              <a:gd name="connsiteY0" fmla="*/ 2291553 h 2502083"/>
              <a:gd name="connsiteX1" fmla="*/ 495492 w 6769792"/>
              <a:gd name="connsiteY1" fmla="*/ 2162792 h 2502083"/>
              <a:gd name="connsiteX2" fmla="*/ 134625 w 6769792"/>
              <a:gd name="connsiteY2" fmla="*/ 1835847 h 2502083"/>
              <a:gd name="connsiteX3" fmla="*/ 36881 w 6769792"/>
              <a:gd name="connsiteY3" fmla="*/ 794567 h 2502083"/>
              <a:gd name="connsiteX4" fmla="*/ 721307 w 6769792"/>
              <a:gd name="connsiteY4" fmla="*/ 56263 h 2502083"/>
              <a:gd name="connsiteX5" fmla="*/ 6066500 w 6769792"/>
              <a:gd name="connsiteY5" fmla="*/ 156302 h 2502083"/>
              <a:gd name="connsiteX6" fmla="*/ 6768288 w 6769792"/>
              <a:gd name="connsiteY6" fmla="*/ 865255 h 2502083"/>
              <a:gd name="connsiteX7" fmla="*/ 5950733 w 6769792"/>
              <a:gd name="connsiteY7" fmla="*/ 2129659 h 2502083"/>
              <a:gd name="connsiteX8" fmla="*/ 2042119 w 6769792"/>
              <a:gd name="connsiteY8" fmla="*/ 2302040 h 2502083"/>
              <a:gd name="connsiteX9" fmla="*/ 1327444 w 6769792"/>
              <a:gd name="connsiteY9" fmla="*/ 2502083 h 2502083"/>
              <a:gd name="connsiteX10" fmla="*/ 1218613 w 6769792"/>
              <a:gd name="connsiteY10" fmla="*/ 2291553 h 2502083"/>
              <a:gd name="connsiteX0" fmla="*/ 1218613 w 6769792"/>
              <a:gd name="connsiteY0" fmla="*/ 2291553 h 2468349"/>
              <a:gd name="connsiteX1" fmla="*/ 495492 w 6769792"/>
              <a:gd name="connsiteY1" fmla="*/ 2162792 h 2468349"/>
              <a:gd name="connsiteX2" fmla="*/ 134625 w 6769792"/>
              <a:gd name="connsiteY2" fmla="*/ 1835847 h 2468349"/>
              <a:gd name="connsiteX3" fmla="*/ 36881 w 6769792"/>
              <a:gd name="connsiteY3" fmla="*/ 794567 h 2468349"/>
              <a:gd name="connsiteX4" fmla="*/ 721307 w 6769792"/>
              <a:gd name="connsiteY4" fmla="*/ 56263 h 2468349"/>
              <a:gd name="connsiteX5" fmla="*/ 6066500 w 6769792"/>
              <a:gd name="connsiteY5" fmla="*/ 156302 h 2468349"/>
              <a:gd name="connsiteX6" fmla="*/ 6768288 w 6769792"/>
              <a:gd name="connsiteY6" fmla="*/ 865255 h 2468349"/>
              <a:gd name="connsiteX7" fmla="*/ 5950733 w 6769792"/>
              <a:gd name="connsiteY7" fmla="*/ 2129659 h 2468349"/>
              <a:gd name="connsiteX8" fmla="*/ 2042119 w 6769792"/>
              <a:gd name="connsiteY8" fmla="*/ 2302040 h 2468349"/>
              <a:gd name="connsiteX9" fmla="*/ 1300505 w 6769792"/>
              <a:gd name="connsiteY9" fmla="*/ 2468349 h 2468349"/>
              <a:gd name="connsiteX10" fmla="*/ 1218613 w 6769792"/>
              <a:gd name="connsiteY10" fmla="*/ 2291553 h 2468349"/>
              <a:gd name="connsiteX0" fmla="*/ 1227232 w 6769792"/>
              <a:gd name="connsiteY0" fmla="*/ 2262059 h 2468349"/>
              <a:gd name="connsiteX1" fmla="*/ 495492 w 6769792"/>
              <a:gd name="connsiteY1" fmla="*/ 2162792 h 2468349"/>
              <a:gd name="connsiteX2" fmla="*/ 134625 w 6769792"/>
              <a:gd name="connsiteY2" fmla="*/ 1835847 h 2468349"/>
              <a:gd name="connsiteX3" fmla="*/ 36881 w 6769792"/>
              <a:gd name="connsiteY3" fmla="*/ 794567 h 2468349"/>
              <a:gd name="connsiteX4" fmla="*/ 721307 w 6769792"/>
              <a:gd name="connsiteY4" fmla="*/ 56263 h 2468349"/>
              <a:gd name="connsiteX5" fmla="*/ 6066500 w 6769792"/>
              <a:gd name="connsiteY5" fmla="*/ 156302 h 2468349"/>
              <a:gd name="connsiteX6" fmla="*/ 6768288 w 6769792"/>
              <a:gd name="connsiteY6" fmla="*/ 865255 h 2468349"/>
              <a:gd name="connsiteX7" fmla="*/ 5950733 w 6769792"/>
              <a:gd name="connsiteY7" fmla="*/ 2129659 h 2468349"/>
              <a:gd name="connsiteX8" fmla="*/ 2042119 w 6769792"/>
              <a:gd name="connsiteY8" fmla="*/ 2302040 h 2468349"/>
              <a:gd name="connsiteX9" fmla="*/ 1300505 w 6769792"/>
              <a:gd name="connsiteY9" fmla="*/ 2468349 h 2468349"/>
              <a:gd name="connsiteX10" fmla="*/ 1227232 w 6769792"/>
              <a:gd name="connsiteY10" fmla="*/ 2262059 h 2468349"/>
              <a:gd name="connsiteX0" fmla="*/ 1227139 w 6769699"/>
              <a:gd name="connsiteY0" fmla="*/ 2262059 h 2468349"/>
              <a:gd name="connsiteX1" fmla="*/ 491824 w 6769699"/>
              <a:gd name="connsiteY1" fmla="*/ 2128631 h 2468349"/>
              <a:gd name="connsiteX2" fmla="*/ 134532 w 6769699"/>
              <a:gd name="connsiteY2" fmla="*/ 1835847 h 2468349"/>
              <a:gd name="connsiteX3" fmla="*/ 36788 w 6769699"/>
              <a:gd name="connsiteY3" fmla="*/ 794567 h 2468349"/>
              <a:gd name="connsiteX4" fmla="*/ 721214 w 6769699"/>
              <a:gd name="connsiteY4" fmla="*/ 56263 h 2468349"/>
              <a:gd name="connsiteX5" fmla="*/ 6066407 w 6769699"/>
              <a:gd name="connsiteY5" fmla="*/ 156302 h 2468349"/>
              <a:gd name="connsiteX6" fmla="*/ 6768195 w 6769699"/>
              <a:gd name="connsiteY6" fmla="*/ 865255 h 2468349"/>
              <a:gd name="connsiteX7" fmla="*/ 5950640 w 6769699"/>
              <a:gd name="connsiteY7" fmla="*/ 2129659 h 2468349"/>
              <a:gd name="connsiteX8" fmla="*/ 2042026 w 6769699"/>
              <a:gd name="connsiteY8" fmla="*/ 2302040 h 2468349"/>
              <a:gd name="connsiteX9" fmla="*/ 1300412 w 6769699"/>
              <a:gd name="connsiteY9" fmla="*/ 2468349 h 2468349"/>
              <a:gd name="connsiteX10" fmla="*/ 1227139 w 6769699"/>
              <a:gd name="connsiteY10" fmla="*/ 2262059 h 2468349"/>
              <a:gd name="connsiteX0" fmla="*/ 1231573 w 6774133"/>
              <a:gd name="connsiteY0" fmla="*/ 2262059 h 2468349"/>
              <a:gd name="connsiteX1" fmla="*/ 496258 w 6774133"/>
              <a:gd name="connsiteY1" fmla="*/ 2128631 h 2468349"/>
              <a:gd name="connsiteX2" fmla="*/ 122177 w 6774133"/>
              <a:gd name="connsiteY2" fmla="*/ 1787259 h 2468349"/>
              <a:gd name="connsiteX3" fmla="*/ 41222 w 6774133"/>
              <a:gd name="connsiteY3" fmla="*/ 794567 h 2468349"/>
              <a:gd name="connsiteX4" fmla="*/ 725648 w 6774133"/>
              <a:gd name="connsiteY4" fmla="*/ 56263 h 2468349"/>
              <a:gd name="connsiteX5" fmla="*/ 6070841 w 6774133"/>
              <a:gd name="connsiteY5" fmla="*/ 156302 h 2468349"/>
              <a:gd name="connsiteX6" fmla="*/ 6772629 w 6774133"/>
              <a:gd name="connsiteY6" fmla="*/ 865255 h 2468349"/>
              <a:gd name="connsiteX7" fmla="*/ 5955074 w 6774133"/>
              <a:gd name="connsiteY7" fmla="*/ 2129659 h 2468349"/>
              <a:gd name="connsiteX8" fmla="*/ 2046460 w 6774133"/>
              <a:gd name="connsiteY8" fmla="*/ 2302040 h 2468349"/>
              <a:gd name="connsiteX9" fmla="*/ 1304846 w 6774133"/>
              <a:gd name="connsiteY9" fmla="*/ 2468349 h 2468349"/>
              <a:gd name="connsiteX10" fmla="*/ 1231573 w 6774133"/>
              <a:gd name="connsiteY10" fmla="*/ 2262059 h 2468349"/>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5955074 w 6774133"/>
              <a:gd name="connsiteY7" fmla="*/ 2129659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5955074 w 6774133"/>
              <a:gd name="connsiteY7" fmla="*/ 2129659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6125712 w 6774133"/>
              <a:gd name="connsiteY7" fmla="*/ 2082537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6123669 w 6774133"/>
              <a:gd name="connsiteY7" fmla="*/ 2063016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830714"/>
              <a:gd name="connsiteY0" fmla="*/ 2285938 h 2488841"/>
              <a:gd name="connsiteX1" fmla="*/ 496258 w 6830714"/>
              <a:gd name="connsiteY1" fmla="*/ 2152510 h 2488841"/>
              <a:gd name="connsiteX2" fmla="*/ 122177 w 6830714"/>
              <a:gd name="connsiteY2" fmla="*/ 1811138 h 2488841"/>
              <a:gd name="connsiteX3" fmla="*/ 41222 w 6830714"/>
              <a:gd name="connsiteY3" fmla="*/ 818446 h 2488841"/>
              <a:gd name="connsiteX4" fmla="*/ 725648 w 6830714"/>
              <a:gd name="connsiteY4" fmla="*/ 80142 h 2488841"/>
              <a:gd name="connsiteX5" fmla="*/ 6070841 w 6830714"/>
              <a:gd name="connsiteY5" fmla="*/ 180181 h 2488841"/>
              <a:gd name="connsiteX6" fmla="*/ 6772693 w 6830714"/>
              <a:gd name="connsiteY6" fmla="*/ 1001592 h 2488841"/>
              <a:gd name="connsiteX7" fmla="*/ 6123669 w 6830714"/>
              <a:gd name="connsiteY7" fmla="*/ 2086895 h 2488841"/>
              <a:gd name="connsiteX8" fmla="*/ 2046460 w 6830714"/>
              <a:gd name="connsiteY8" fmla="*/ 2325919 h 2488841"/>
              <a:gd name="connsiteX9" fmla="*/ 1222559 w 6830714"/>
              <a:gd name="connsiteY9" fmla="*/ 2488841 h 2488841"/>
              <a:gd name="connsiteX10" fmla="*/ 1231573 w 6830714"/>
              <a:gd name="connsiteY10" fmla="*/ 2285938 h 2488841"/>
              <a:gd name="connsiteX0" fmla="*/ 1231573 w 6775421"/>
              <a:gd name="connsiteY0" fmla="*/ 2285174 h 2488077"/>
              <a:gd name="connsiteX1" fmla="*/ 496258 w 6775421"/>
              <a:gd name="connsiteY1" fmla="*/ 2151746 h 2488077"/>
              <a:gd name="connsiteX2" fmla="*/ 122177 w 6775421"/>
              <a:gd name="connsiteY2" fmla="*/ 1810374 h 2488077"/>
              <a:gd name="connsiteX3" fmla="*/ 41222 w 6775421"/>
              <a:gd name="connsiteY3" fmla="*/ 817682 h 2488077"/>
              <a:gd name="connsiteX4" fmla="*/ 725648 w 6775421"/>
              <a:gd name="connsiteY4" fmla="*/ 79378 h 2488077"/>
              <a:gd name="connsiteX5" fmla="*/ 6070841 w 6775421"/>
              <a:gd name="connsiteY5" fmla="*/ 179417 h 2488077"/>
              <a:gd name="connsiteX6" fmla="*/ 6772693 w 6775421"/>
              <a:gd name="connsiteY6" fmla="*/ 1000828 h 2488077"/>
              <a:gd name="connsiteX7" fmla="*/ 6123669 w 6775421"/>
              <a:gd name="connsiteY7" fmla="*/ 2086131 h 2488077"/>
              <a:gd name="connsiteX8" fmla="*/ 2046460 w 6775421"/>
              <a:gd name="connsiteY8" fmla="*/ 2325155 h 2488077"/>
              <a:gd name="connsiteX9" fmla="*/ 1222559 w 6775421"/>
              <a:gd name="connsiteY9" fmla="*/ 2488077 h 2488077"/>
              <a:gd name="connsiteX10" fmla="*/ 1231573 w 6775421"/>
              <a:gd name="connsiteY10" fmla="*/ 2285174 h 2488077"/>
              <a:gd name="connsiteX0" fmla="*/ 1231573 w 6851024"/>
              <a:gd name="connsiteY0" fmla="*/ 2287499 h 2490402"/>
              <a:gd name="connsiteX1" fmla="*/ 496258 w 6851024"/>
              <a:gd name="connsiteY1" fmla="*/ 2154071 h 2490402"/>
              <a:gd name="connsiteX2" fmla="*/ 122177 w 6851024"/>
              <a:gd name="connsiteY2" fmla="*/ 1812699 h 2490402"/>
              <a:gd name="connsiteX3" fmla="*/ 41222 w 6851024"/>
              <a:gd name="connsiteY3" fmla="*/ 820007 h 2490402"/>
              <a:gd name="connsiteX4" fmla="*/ 725648 w 6851024"/>
              <a:gd name="connsiteY4" fmla="*/ 81703 h 2490402"/>
              <a:gd name="connsiteX5" fmla="*/ 6070841 w 6851024"/>
              <a:gd name="connsiteY5" fmla="*/ 181742 h 2490402"/>
              <a:gd name="connsiteX6" fmla="*/ 6800142 w 6851024"/>
              <a:gd name="connsiteY6" fmla="*/ 1041768 h 2490402"/>
              <a:gd name="connsiteX7" fmla="*/ 6123669 w 6851024"/>
              <a:gd name="connsiteY7" fmla="*/ 2088456 h 2490402"/>
              <a:gd name="connsiteX8" fmla="*/ 2046460 w 6851024"/>
              <a:gd name="connsiteY8" fmla="*/ 2327480 h 2490402"/>
              <a:gd name="connsiteX9" fmla="*/ 1222559 w 6851024"/>
              <a:gd name="connsiteY9" fmla="*/ 2490402 h 2490402"/>
              <a:gd name="connsiteX10" fmla="*/ 1231573 w 6851024"/>
              <a:gd name="connsiteY10" fmla="*/ 2287499 h 2490402"/>
              <a:gd name="connsiteX0" fmla="*/ 1231573 w 6851024"/>
              <a:gd name="connsiteY0" fmla="*/ 2287499 h 2486130"/>
              <a:gd name="connsiteX1" fmla="*/ 496258 w 6851024"/>
              <a:gd name="connsiteY1" fmla="*/ 2154071 h 2486130"/>
              <a:gd name="connsiteX2" fmla="*/ 122177 w 6851024"/>
              <a:gd name="connsiteY2" fmla="*/ 1812699 h 2486130"/>
              <a:gd name="connsiteX3" fmla="*/ 41222 w 6851024"/>
              <a:gd name="connsiteY3" fmla="*/ 820007 h 2486130"/>
              <a:gd name="connsiteX4" fmla="*/ 725648 w 6851024"/>
              <a:gd name="connsiteY4" fmla="*/ 81703 h 2486130"/>
              <a:gd name="connsiteX5" fmla="*/ 6070841 w 6851024"/>
              <a:gd name="connsiteY5" fmla="*/ 181742 h 2486130"/>
              <a:gd name="connsiteX6" fmla="*/ 6800142 w 6851024"/>
              <a:gd name="connsiteY6" fmla="*/ 1041768 h 2486130"/>
              <a:gd name="connsiteX7" fmla="*/ 6123669 w 6851024"/>
              <a:gd name="connsiteY7" fmla="*/ 2088456 h 2486130"/>
              <a:gd name="connsiteX8" fmla="*/ 2046460 w 6851024"/>
              <a:gd name="connsiteY8" fmla="*/ 2327480 h 2486130"/>
              <a:gd name="connsiteX9" fmla="*/ 1187001 w 6851024"/>
              <a:gd name="connsiteY9" fmla="*/ 2486130 h 2486130"/>
              <a:gd name="connsiteX10" fmla="*/ 1231573 w 6851024"/>
              <a:gd name="connsiteY10" fmla="*/ 2287499 h 2486130"/>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046460 w 6851024"/>
              <a:gd name="connsiteY8" fmla="*/ 2327480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1024" h="2461764">
                <a:moveTo>
                  <a:pt x="1231573" y="2287499"/>
                </a:moveTo>
                <a:cubicBezTo>
                  <a:pt x="1112336" y="2271169"/>
                  <a:pt x="681157" y="2233204"/>
                  <a:pt x="496258" y="2154071"/>
                </a:cubicBezTo>
                <a:cubicBezTo>
                  <a:pt x="311359" y="2074938"/>
                  <a:pt x="198016" y="2035043"/>
                  <a:pt x="122177" y="1812699"/>
                </a:cubicBezTo>
                <a:cubicBezTo>
                  <a:pt x="46338" y="1590355"/>
                  <a:pt x="-59356" y="1108506"/>
                  <a:pt x="41222" y="820007"/>
                </a:cubicBezTo>
                <a:cubicBezTo>
                  <a:pt x="141800" y="531508"/>
                  <a:pt x="395768" y="136683"/>
                  <a:pt x="725648" y="81703"/>
                </a:cubicBezTo>
                <a:cubicBezTo>
                  <a:pt x="1694758" y="-79792"/>
                  <a:pt x="5058425" y="21731"/>
                  <a:pt x="6070841" y="181742"/>
                </a:cubicBezTo>
                <a:cubicBezTo>
                  <a:pt x="7083257" y="341753"/>
                  <a:pt x="6832799" y="565274"/>
                  <a:pt x="6800142" y="1041768"/>
                </a:cubicBezTo>
                <a:cubicBezTo>
                  <a:pt x="6762524" y="1588400"/>
                  <a:pt x="6896479" y="1874529"/>
                  <a:pt x="6123669" y="2088456"/>
                </a:cubicBezTo>
                <a:cubicBezTo>
                  <a:pt x="5350859" y="2302383"/>
                  <a:pt x="2371629" y="2317340"/>
                  <a:pt x="2163283" y="2325332"/>
                </a:cubicBezTo>
                <a:cubicBezTo>
                  <a:pt x="1581595" y="2463408"/>
                  <a:pt x="1234045" y="2459053"/>
                  <a:pt x="1172765" y="2461764"/>
                </a:cubicBezTo>
                <a:cubicBezTo>
                  <a:pt x="1538023" y="2321109"/>
                  <a:pt x="1231573" y="2287499"/>
                  <a:pt x="1231573" y="2287499"/>
                </a:cubicBezTo>
                <a:close/>
              </a:path>
            </a:pathLst>
          </a:custGeom>
          <a:solidFill>
            <a:schemeClr val="bg1"/>
          </a:solidFill>
          <a:ln w="19050" cap="flat">
            <a:noFill/>
            <a:prstDash val="solid"/>
            <a:miter/>
          </a:ln>
        </p:spPr>
        <p:txBody>
          <a:bodyPr rtlCol="0" anchor="ctr"/>
          <a:lstStyle/>
          <a:p>
            <a:endParaRPr lang="en-US"/>
          </a:p>
        </p:txBody>
      </p:sp>
      <p:pic>
        <p:nvPicPr>
          <p:cNvPr id="5" name="Slika 4">
            <a:extLst>
              <a:ext uri="{FF2B5EF4-FFF2-40B4-BE49-F238E27FC236}">
                <a16:creationId xmlns:a16="http://schemas.microsoft.com/office/drawing/2014/main" id="{4EF70EE9-BF8E-9FCC-37C1-19A943A21E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899919">
            <a:off x="263705" y="3696026"/>
            <a:ext cx="3473530" cy="2792380"/>
          </a:xfrm>
          <a:prstGeom prst="rect">
            <a:avLst/>
          </a:prstGeom>
        </p:spPr>
      </p:pic>
      <p:sp>
        <p:nvSpPr>
          <p:cNvPr id="12" name="Freeform: Shape 11">
            <a:extLst>
              <a:ext uri="{FF2B5EF4-FFF2-40B4-BE49-F238E27FC236}">
                <a16:creationId xmlns:a16="http://schemas.microsoft.com/office/drawing/2014/main" id="{D4FB7586-D41B-4287-9864-5CA49B350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49824" flipH="1">
            <a:off x="4868349" y="422322"/>
            <a:ext cx="6912706" cy="5902624"/>
          </a:xfrm>
          <a:custGeom>
            <a:avLst/>
            <a:gdLst>
              <a:gd name="connsiteX0" fmla="*/ 1289525 w 6745768"/>
              <a:gd name="connsiteY0" fmla="*/ 2301903 h 2794242"/>
              <a:gd name="connsiteX1" fmla="*/ 182620 w 6745768"/>
              <a:gd name="connsiteY1" fmla="*/ 1797161 h 2794242"/>
              <a:gd name="connsiteX2" fmla="*/ 12857 w 6745768"/>
              <a:gd name="connsiteY2" fmla="*/ 794567 h 2794242"/>
              <a:gd name="connsiteX3" fmla="*/ 697283 w 6745768"/>
              <a:gd name="connsiteY3" fmla="*/ 56263 h 2794242"/>
              <a:gd name="connsiteX4" fmla="*/ 6042476 w 6745768"/>
              <a:gd name="connsiteY4" fmla="*/ 156302 h 2794242"/>
              <a:gd name="connsiteX5" fmla="*/ 6744264 w 6745768"/>
              <a:gd name="connsiteY5" fmla="*/ 865255 h 2794242"/>
              <a:gd name="connsiteX6" fmla="*/ 6299463 w 6745768"/>
              <a:gd name="connsiteY6" fmla="*/ 2129659 h 2794242"/>
              <a:gd name="connsiteX7" fmla="*/ 1843321 w 6745768"/>
              <a:gd name="connsiteY7" fmla="*/ 2302040 h 2794242"/>
              <a:gd name="connsiteX8" fmla="*/ 1297241 w 6745768"/>
              <a:gd name="connsiteY8" fmla="*/ 2794243 h 2794242"/>
              <a:gd name="connsiteX9" fmla="*/ 1289525 w 6745768"/>
              <a:gd name="connsiteY9" fmla="*/ 2301903 h 2794242"/>
              <a:gd name="connsiteX0" fmla="*/ 1289525 w 6745768"/>
              <a:gd name="connsiteY0" fmla="*/ 2301903 h 2633547"/>
              <a:gd name="connsiteX1" fmla="*/ 182620 w 6745768"/>
              <a:gd name="connsiteY1" fmla="*/ 1797161 h 2633547"/>
              <a:gd name="connsiteX2" fmla="*/ 12857 w 6745768"/>
              <a:gd name="connsiteY2" fmla="*/ 794567 h 2633547"/>
              <a:gd name="connsiteX3" fmla="*/ 697283 w 6745768"/>
              <a:gd name="connsiteY3" fmla="*/ 56263 h 2633547"/>
              <a:gd name="connsiteX4" fmla="*/ 6042476 w 6745768"/>
              <a:gd name="connsiteY4" fmla="*/ 156302 h 2633547"/>
              <a:gd name="connsiteX5" fmla="*/ 6744264 w 6745768"/>
              <a:gd name="connsiteY5" fmla="*/ 865255 h 2633547"/>
              <a:gd name="connsiteX6" fmla="*/ 6299463 w 6745768"/>
              <a:gd name="connsiteY6" fmla="*/ 2129659 h 2633547"/>
              <a:gd name="connsiteX7" fmla="*/ 1843321 w 6745768"/>
              <a:gd name="connsiteY7" fmla="*/ 2302040 h 2633547"/>
              <a:gd name="connsiteX8" fmla="*/ 1297241 w 6745768"/>
              <a:gd name="connsiteY8" fmla="*/ 2633547 h 2633547"/>
              <a:gd name="connsiteX9" fmla="*/ 1289525 w 6745768"/>
              <a:gd name="connsiteY9" fmla="*/ 2301903 h 2633547"/>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046952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5926709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2018095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02083"/>
              <a:gd name="connsiteX1" fmla="*/ 182620 w 6745768"/>
              <a:gd name="connsiteY1" fmla="*/ 1797161 h 2502083"/>
              <a:gd name="connsiteX2" fmla="*/ 12857 w 6745768"/>
              <a:gd name="connsiteY2" fmla="*/ 794567 h 2502083"/>
              <a:gd name="connsiteX3" fmla="*/ 697283 w 6745768"/>
              <a:gd name="connsiteY3" fmla="*/ 56263 h 2502083"/>
              <a:gd name="connsiteX4" fmla="*/ 6042476 w 6745768"/>
              <a:gd name="connsiteY4" fmla="*/ 156302 h 2502083"/>
              <a:gd name="connsiteX5" fmla="*/ 6744264 w 6745768"/>
              <a:gd name="connsiteY5" fmla="*/ 865255 h 2502083"/>
              <a:gd name="connsiteX6" fmla="*/ 5926709 w 6745768"/>
              <a:gd name="connsiteY6" fmla="*/ 2129659 h 2502083"/>
              <a:gd name="connsiteX7" fmla="*/ 2018095 w 6745768"/>
              <a:gd name="connsiteY7" fmla="*/ 2302040 h 2502083"/>
              <a:gd name="connsiteX8" fmla="*/ 1303420 w 6745768"/>
              <a:gd name="connsiteY8" fmla="*/ 2502083 h 2502083"/>
              <a:gd name="connsiteX9" fmla="*/ 1289525 w 6745768"/>
              <a:gd name="connsiteY9" fmla="*/ 230190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7858 w 6739037"/>
              <a:gd name="connsiteY0" fmla="*/ 2291553 h 2502083"/>
              <a:gd name="connsiteX1" fmla="*/ 429511 w 6739037"/>
              <a:gd name="connsiteY1" fmla="*/ 2224594 h 2502083"/>
              <a:gd name="connsiteX2" fmla="*/ 175889 w 6739037"/>
              <a:gd name="connsiteY2" fmla="*/ 1797161 h 2502083"/>
              <a:gd name="connsiteX3" fmla="*/ 6126 w 6739037"/>
              <a:gd name="connsiteY3" fmla="*/ 794567 h 2502083"/>
              <a:gd name="connsiteX4" fmla="*/ 690552 w 6739037"/>
              <a:gd name="connsiteY4" fmla="*/ 56263 h 2502083"/>
              <a:gd name="connsiteX5" fmla="*/ 6035745 w 6739037"/>
              <a:gd name="connsiteY5" fmla="*/ 156302 h 2502083"/>
              <a:gd name="connsiteX6" fmla="*/ 6737533 w 6739037"/>
              <a:gd name="connsiteY6" fmla="*/ 865255 h 2502083"/>
              <a:gd name="connsiteX7" fmla="*/ 5919978 w 6739037"/>
              <a:gd name="connsiteY7" fmla="*/ 2129659 h 2502083"/>
              <a:gd name="connsiteX8" fmla="*/ 2011364 w 6739037"/>
              <a:gd name="connsiteY8" fmla="*/ 2302040 h 2502083"/>
              <a:gd name="connsiteX9" fmla="*/ 1296689 w 6739037"/>
              <a:gd name="connsiteY9" fmla="*/ 2502083 h 2502083"/>
              <a:gd name="connsiteX10" fmla="*/ 1187858 w 6739037"/>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8071 w 6739250"/>
              <a:gd name="connsiteY0" fmla="*/ 2291553 h 2502083"/>
              <a:gd name="connsiteX1" fmla="*/ 464950 w 6739250"/>
              <a:gd name="connsiteY1" fmla="*/ 2162792 h 2502083"/>
              <a:gd name="connsiteX2" fmla="*/ 176102 w 6739250"/>
              <a:gd name="connsiteY2" fmla="*/ 1797161 h 2502083"/>
              <a:gd name="connsiteX3" fmla="*/ 6339 w 6739250"/>
              <a:gd name="connsiteY3" fmla="*/ 794567 h 2502083"/>
              <a:gd name="connsiteX4" fmla="*/ 690765 w 6739250"/>
              <a:gd name="connsiteY4" fmla="*/ 56263 h 2502083"/>
              <a:gd name="connsiteX5" fmla="*/ 6035958 w 6739250"/>
              <a:gd name="connsiteY5" fmla="*/ 156302 h 2502083"/>
              <a:gd name="connsiteX6" fmla="*/ 6737746 w 6739250"/>
              <a:gd name="connsiteY6" fmla="*/ 865255 h 2502083"/>
              <a:gd name="connsiteX7" fmla="*/ 5920191 w 6739250"/>
              <a:gd name="connsiteY7" fmla="*/ 2129659 h 2502083"/>
              <a:gd name="connsiteX8" fmla="*/ 2011577 w 6739250"/>
              <a:gd name="connsiteY8" fmla="*/ 2302040 h 2502083"/>
              <a:gd name="connsiteX9" fmla="*/ 1296902 w 6739250"/>
              <a:gd name="connsiteY9" fmla="*/ 2502083 h 2502083"/>
              <a:gd name="connsiteX10" fmla="*/ 1188071 w 6739250"/>
              <a:gd name="connsiteY10" fmla="*/ 2291553 h 2502083"/>
              <a:gd name="connsiteX0" fmla="*/ 1218613 w 6769792"/>
              <a:gd name="connsiteY0" fmla="*/ 2291553 h 2502083"/>
              <a:gd name="connsiteX1" fmla="*/ 495492 w 6769792"/>
              <a:gd name="connsiteY1" fmla="*/ 2162792 h 2502083"/>
              <a:gd name="connsiteX2" fmla="*/ 134625 w 6769792"/>
              <a:gd name="connsiteY2" fmla="*/ 1835847 h 2502083"/>
              <a:gd name="connsiteX3" fmla="*/ 36881 w 6769792"/>
              <a:gd name="connsiteY3" fmla="*/ 794567 h 2502083"/>
              <a:gd name="connsiteX4" fmla="*/ 721307 w 6769792"/>
              <a:gd name="connsiteY4" fmla="*/ 56263 h 2502083"/>
              <a:gd name="connsiteX5" fmla="*/ 6066500 w 6769792"/>
              <a:gd name="connsiteY5" fmla="*/ 156302 h 2502083"/>
              <a:gd name="connsiteX6" fmla="*/ 6768288 w 6769792"/>
              <a:gd name="connsiteY6" fmla="*/ 865255 h 2502083"/>
              <a:gd name="connsiteX7" fmla="*/ 5950733 w 6769792"/>
              <a:gd name="connsiteY7" fmla="*/ 2129659 h 2502083"/>
              <a:gd name="connsiteX8" fmla="*/ 2042119 w 6769792"/>
              <a:gd name="connsiteY8" fmla="*/ 2302040 h 2502083"/>
              <a:gd name="connsiteX9" fmla="*/ 1327444 w 6769792"/>
              <a:gd name="connsiteY9" fmla="*/ 2502083 h 2502083"/>
              <a:gd name="connsiteX10" fmla="*/ 1218613 w 6769792"/>
              <a:gd name="connsiteY10" fmla="*/ 2291553 h 2502083"/>
              <a:gd name="connsiteX0" fmla="*/ 1218613 w 6769792"/>
              <a:gd name="connsiteY0" fmla="*/ 2291553 h 2468349"/>
              <a:gd name="connsiteX1" fmla="*/ 495492 w 6769792"/>
              <a:gd name="connsiteY1" fmla="*/ 2162792 h 2468349"/>
              <a:gd name="connsiteX2" fmla="*/ 134625 w 6769792"/>
              <a:gd name="connsiteY2" fmla="*/ 1835847 h 2468349"/>
              <a:gd name="connsiteX3" fmla="*/ 36881 w 6769792"/>
              <a:gd name="connsiteY3" fmla="*/ 794567 h 2468349"/>
              <a:gd name="connsiteX4" fmla="*/ 721307 w 6769792"/>
              <a:gd name="connsiteY4" fmla="*/ 56263 h 2468349"/>
              <a:gd name="connsiteX5" fmla="*/ 6066500 w 6769792"/>
              <a:gd name="connsiteY5" fmla="*/ 156302 h 2468349"/>
              <a:gd name="connsiteX6" fmla="*/ 6768288 w 6769792"/>
              <a:gd name="connsiteY6" fmla="*/ 865255 h 2468349"/>
              <a:gd name="connsiteX7" fmla="*/ 5950733 w 6769792"/>
              <a:gd name="connsiteY7" fmla="*/ 2129659 h 2468349"/>
              <a:gd name="connsiteX8" fmla="*/ 2042119 w 6769792"/>
              <a:gd name="connsiteY8" fmla="*/ 2302040 h 2468349"/>
              <a:gd name="connsiteX9" fmla="*/ 1300505 w 6769792"/>
              <a:gd name="connsiteY9" fmla="*/ 2468349 h 2468349"/>
              <a:gd name="connsiteX10" fmla="*/ 1218613 w 6769792"/>
              <a:gd name="connsiteY10" fmla="*/ 2291553 h 2468349"/>
              <a:gd name="connsiteX0" fmla="*/ 1227232 w 6769792"/>
              <a:gd name="connsiteY0" fmla="*/ 2262059 h 2468349"/>
              <a:gd name="connsiteX1" fmla="*/ 495492 w 6769792"/>
              <a:gd name="connsiteY1" fmla="*/ 2162792 h 2468349"/>
              <a:gd name="connsiteX2" fmla="*/ 134625 w 6769792"/>
              <a:gd name="connsiteY2" fmla="*/ 1835847 h 2468349"/>
              <a:gd name="connsiteX3" fmla="*/ 36881 w 6769792"/>
              <a:gd name="connsiteY3" fmla="*/ 794567 h 2468349"/>
              <a:gd name="connsiteX4" fmla="*/ 721307 w 6769792"/>
              <a:gd name="connsiteY4" fmla="*/ 56263 h 2468349"/>
              <a:gd name="connsiteX5" fmla="*/ 6066500 w 6769792"/>
              <a:gd name="connsiteY5" fmla="*/ 156302 h 2468349"/>
              <a:gd name="connsiteX6" fmla="*/ 6768288 w 6769792"/>
              <a:gd name="connsiteY6" fmla="*/ 865255 h 2468349"/>
              <a:gd name="connsiteX7" fmla="*/ 5950733 w 6769792"/>
              <a:gd name="connsiteY7" fmla="*/ 2129659 h 2468349"/>
              <a:gd name="connsiteX8" fmla="*/ 2042119 w 6769792"/>
              <a:gd name="connsiteY8" fmla="*/ 2302040 h 2468349"/>
              <a:gd name="connsiteX9" fmla="*/ 1300505 w 6769792"/>
              <a:gd name="connsiteY9" fmla="*/ 2468349 h 2468349"/>
              <a:gd name="connsiteX10" fmla="*/ 1227232 w 6769792"/>
              <a:gd name="connsiteY10" fmla="*/ 2262059 h 2468349"/>
              <a:gd name="connsiteX0" fmla="*/ 1227139 w 6769699"/>
              <a:gd name="connsiteY0" fmla="*/ 2262059 h 2468349"/>
              <a:gd name="connsiteX1" fmla="*/ 491824 w 6769699"/>
              <a:gd name="connsiteY1" fmla="*/ 2128631 h 2468349"/>
              <a:gd name="connsiteX2" fmla="*/ 134532 w 6769699"/>
              <a:gd name="connsiteY2" fmla="*/ 1835847 h 2468349"/>
              <a:gd name="connsiteX3" fmla="*/ 36788 w 6769699"/>
              <a:gd name="connsiteY3" fmla="*/ 794567 h 2468349"/>
              <a:gd name="connsiteX4" fmla="*/ 721214 w 6769699"/>
              <a:gd name="connsiteY4" fmla="*/ 56263 h 2468349"/>
              <a:gd name="connsiteX5" fmla="*/ 6066407 w 6769699"/>
              <a:gd name="connsiteY5" fmla="*/ 156302 h 2468349"/>
              <a:gd name="connsiteX6" fmla="*/ 6768195 w 6769699"/>
              <a:gd name="connsiteY6" fmla="*/ 865255 h 2468349"/>
              <a:gd name="connsiteX7" fmla="*/ 5950640 w 6769699"/>
              <a:gd name="connsiteY7" fmla="*/ 2129659 h 2468349"/>
              <a:gd name="connsiteX8" fmla="*/ 2042026 w 6769699"/>
              <a:gd name="connsiteY8" fmla="*/ 2302040 h 2468349"/>
              <a:gd name="connsiteX9" fmla="*/ 1300412 w 6769699"/>
              <a:gd name="connsiteY9" fmla="*/ 2468349 h 2468349"/>
              <a:gd name="connsiteX10" fmla="*/ 1227139 w 6769699"/>
              <a:gd name="connsiteY10" fmla="*/ 2262059 h 2468349"/>
              <a:gd name="connsiteX0" fmla="*/ 1231573 w 6774133"/>
              <a:gd name="connsiteY0" fmla="*/ 2262059 h 2468349"/>
              <a:gd name="connsiteX1" fmla="*/ 496258 w 6774133"/>
              <a:gd name="connsiteY1" fmla="*/ 2128631 h 2468349"/>
              <a:gd name="connsiteX2" fmla="*/ 122177 w 6774133"/>
              <a:gd name="connsiteY2" fmla="*/ 1787259 h 2468349"/>
              <a:gd name="connsiteX3" fmla="*/ 41222 w 6774133"/>
              <a:gd name="connsiteY3" fmla="*/ 794567 h 2468349"/>
              <a:gd name="connsiteX4" fmla="*/ 725648 w 6774133"/>
              <a:gd name="connsiteY4" fmla="*/ 56263 h 2468349"/>
              <a:gd name="connsiteX5" fmla="*/ 6070841 w 6774133"/>
              <a:gd name="connsiteY5" fmla="*/ 156302 h 2468349"/>
              <a:gd name="connsiteX6" fmla="*/ 6772629 w 6774133"/>
              <a:gd name="connsiteY6" fmla="*/ 865255 h 2468349"/>
              <a:gd name="connsiteX7" fmla="*/ 5955074 w 6774133"/>
              <a:gd name="connsiteY7" fmla="*/ 2129659 h 2468349"/>
              <a:gd name="connsiteX8" fmla="*/ 2046460 w 6774133"/>
              <a:gd name="connsiteY8" fmla="*/ 2302040 h 2468349"/>
              <a:gd name="connsiteX9" fmla="*/ 1304846 w 6774133"/>
              <a:gd name="connsiteY9" fmla="*/ 2468349 h 2468349"/>
              <a:gd name="connsiteX10" fmla="*/ 1231573 w 6774133"/>
              <a:gd name="connsiteY10" fmla="*/ 2262059 h 2468349"/>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5955074 w 6774133"/>
              <a:gd name="connsiteY7" fmla="*/ 2129659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5955074 w 6774133"/>
              <a:gd name="connsiteY7" fmla="*/ 2129659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6125712 w 6774133"/>
              <a:gd name="connsiteY7" fmla="*/ 2082537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6123669 w 6774133"/>
              <a:gd name="connsiteY7" fmla="*/ 2063016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830714"/>
              <a:gd name="connsiteY0" fmla="*/ 2285938 h 2488841"/>
              <a:gd name="connsiteX1" fmla="*/ 496258 w 6830714"/>
              <a:gd name="connsiteY1" fmla="*/ 2152510 h 2488841"/>
              <a:gd name="connsiteX2" fmla="*/ 122177 w 6830714"/>
              <a:gd name="connsiteY2" fmla="*/ 1811138 h 2488841"/>
              <a:gd name="connsiteX3" fmla="*/ 41222 w 6830714"/>
              <a:gd name="connsiteY3" fmla="*/ 818446 h 2488841"/>
              <a:gd name="connsiteX4" fmla="*/ 725648 w 6830714"/>
              <a:gd name="connsiteY4" fmla="*/ 80142 h 2488841"/>
              <a:gd name="connsiteX5" fmla="*/ 6070841 w 6830714"/>
              <a:gd name="connsiteY5" fmla="*/ 180181 h 2488841"/>
              <a:gd name="connsiteX6" fmla="*/ 6772693 w 6830714"/>
              <a:gd name="connsiteY6" fmla="*/ 1001592 h 2488841"/>
              <a:gd name="connsiteX7" fmla="*/ 6123669 w 6830714"/>
              <a:gd name="connsiteY7" fmla="*/ 2086895 h 2488841"/>
              <a:gd name="connsiteX8" fmla="*/ 2046460 w 6830714"/>
              <a:gd name="connsiteY8" fmla="*/ 2325919 h 2488841"/>
              <a:gd name="connsiteX9" fmla="*/ 1222559 w 6830714"/>
              <a:gd name="connsiteY9" fmla="*/ 2488841 h 2488841"/>
              <a:gd name="connsiteX10" fmla="*/ 1231573 w 6830714"/>
              <a:gd name="connsiteY10" fmla="*/ 2285938 h 2488841"/>
              <a:gd name="connsiteX0" fmla="*/ 1231573 w 6775421"/>
              <a:gd name="connsiteY0" fmla="*/ 2285174 h 2488077"/>
              <a:gd name="connsiteX1" fmla="*/ 496258 w 6775421"/>
              <a:gd name="connsiteY1" fmla="*/ 2151746 h 2488077"/>
              <a:gd name="connsiteX2" fmla="*/ 122177 w 6775421"/>
              <a:gd name="connsiteY2" fmla="*/ 1810374 h 2488077"/>
              <a:gd name="connsiteX3" fmla="*/ 41222 w 6775421"/>
              <a:gd name="connsiteY3" fmla="*/ 817682 h 2488077"/>
              <a:gd name="connsiteX4" fmla="*/ 725648 w 6775421"/>
              <a:gd name="connsiteY4" fmla="*/ 79378 h 2488077"/>
              <a:gd name="connsiteX5" fmla="*/ 6070841 w 6775421"/>
              <a:gd name="connsiteY5" fmla="*/ 179417 h 2488077"/>
              <a:gd name="connsiteX6" fmla="*/ 6772693 w 6775421"/>
              <a:gd name="connsiteY6" fmla="*/ 1000828 h 2488077"/>
              <a:gd name="connsiteX7" fmla="*/ 6123669 w 6775421"/>
              <a:gd name="connsiteY7" fmla="*/ 2086131 h 2488077"/>
              <a:gd name="connsiteX8" fmla="*/ 2046460 w 6775421"/>
              <a:gd name="connsiteY8" fmla="*/ 2325155 h 2488077"/>
              <a:gd name="connsiteX9" fmla="*/ 1222559 w 6775421"/>
              <a:gd name="connsiteY9" fmla="*/ 2488077 h 2488077"/>
              <a:gd name="connsiteX10" fmla="*/ 1231573 w 6775421"/>
              <a:gd name="connsiteY10" fmla="*/ 2285174 h 2488077"/>
              <a:gd name="connsiteX0" fmla="*/ 1231573 w 6851024"/>
              <a:gd name="connsiteY0" fmla="*/ 2287499 h 2490402"/>
              <a:gd name="connsiteX1" fmla="*/ 496258 w 6851024"/>
              <a:gd name="connsiteY1" fmla="*/ 2154071 h 2490402"/>
              <a:gd name="connsiteX2" fmla="*/ 122177 w 6851024"/>
              <a:gd name="connsiteY2" fmla="*/ 1812699 h 2490402"/>
              <a:gd name="connsiteX3" fmla="*/ 41222 w 6851024"/>
              <a:gd name="connsiteY3" fmla="*/ 820007 h 2490402"/>
              <a:gd name="connsiteX4" fmla="*/ 725648 w 6851024"/>
              <a:gd name="connsiteY4" fmla="*/ 81703 h 2490402"/>
              <a:gd name="connsiteX5" fmla="*/ 6070841 w 6851024"/>
              <a:gd name="connsiteY5" fmla="*/ 181742 h 2490402"/>
              <a:gd name="connsiteX6" fmla="*/ 6800142 w 6851024"/>
              <a:gd name="connsiteY6" fmla="*/ 1041768 h 2490402"/>
              <a:gd name="connsiteX7" fmla="*/ 6123669 w 6851024"/>
              <a:gd name="connsiteY7" fmla="*/ 2088456 h 2490402"/>
              <a:gd name="connsiteX8" fmla="*/ 2046460 w 6851024"/>
              <a:gd name="connsiteY8" fmla="*/ 2327480 h 2490402"/>
              <a:gd name="connsiteX9" fmla="*/ 1222559 w 6851024"/>
              <a:gd name="connsiteY9" fmla="*/ 2490402 h 2490402"/>
              <a:gd name="connsiteX10" fmla="*/ 1231573 w 6851024"/>
              <a:gd name="connsiteY10" fmla="*/ 2287499 h 2490402"/>
              <a:gd name="connsiteX0" fmla="*/ 1231573 w 6851024"/>
              <a:gd name="connsiteY0" fmla="*/ 2287499 h 2486130"/>
              <a:gd name="connsiteX1" fmla="*/ 496258 w 6851024"/>
              <a:gd name="connsiteY1" fmla="*/ 2154071 h 2486130"/>
              <a:gd name="connsiteX2" fmla="*/ 122177 w 6851024"/>
              <a:gd name="connsiteY2" fmla="*/ 1812699 h 2486130"/>
              <a:gd name="connsiteX3" fmla="*/ 41222 w 6851024"/>
              <a:gd name="connsiteY3" fmla="*/ 820007 h 2486130"/>
              <a:gd name="connsiteX4" fmla="*/ 725648 w 6851024"/>
              <a:gd name="connsiteY4" fmla="*/ 81703 h 2486130"/>
              <a:gd name="connsiteX5" fmla="*/ 6070841 w 6851024"/>
              <a:gd name="connsiteY5" fmla="*/ 181742 h 2486130"/>
              <a:gd name="connsiteX6" fmla="*/ 6800142 w 6851024"/>
              <a:gd name="connsiteY6" fmla="*/ 1041768 h 2486130"/>
              <a:gd name="connsiteX7" fmla="*/ 6123669 w 6851024"/>
              <a:gd name="connsiteY7" fmla="*/ 2088456 h 2486130"/>
              <a:gd name="connsiteX8" fmla="*/ 2046460 w 6851024"/>
              <a:gd name="connsiteY8" fmla="*/ 2327480 h 2486130"/>
              <a:gd name="connsiteX9" fmla="*/ 1187001 w 6851024"/>
              <a:gd name="connsiteY9" fmla="*/ 2486130 h 2486130"/>
              <a:gd name="connsiteX10" fmla="*/ 1231573 w 6851024"/>
              <a:gd name="connsiteY10" fmla="*/ 2287499 h 2486130"/>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046460 w 6851024"/>
              <a:gd name="connsiteY8" fmla="*/ 2327480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1024" h="2461764">
                <a:moveTo>
                  <a:pt x="1231573" y="2287499"/>
                </a:moveTo>
                <a:cubicBezTo>
                  <a:pt x="1112336" y="2271169"/>
                  <a:pt x="681157" y="2233204"/>
                  <a:pt x="496258" y="2154071"/>
                </a:cubicBezTo>
                <a:cubicBezTo>
                  <a:pt x="311359" y="2074938"/>
                  <a:pt x="198016" y="2035043"/>
                  <a:pt x="122177" y="1812699"/>
                </a:cubicBezTo>
                <a:cubicBezTo>
                  <a:pt x="46338" y="1590355"/>
                  <a:pt x="-59356" y="1108506"/>
                  <a:pt x="41222" y="820007"/>
                </a:cubicBezTo>
                <a:cubicBezTo>
                  <a:pt x="141800" y="531508"/>
                  <a:pt x="395768" y="136683"/>
                  <a:pt x="725648" y="81703"/>
                </a:cubicBezTo>
                <a:cubicBezTo>
                  <a:pt x="1694758" y="-79792"/>
                  <a:pt x="5058425" y="21731"/>
                  <a:pt x="6070841" y="181742"/>
                </a:cubicBezTo>
                <a:cubicBezTo>
                  <a:pt x="7083257" y="341753"/>
                  <a:pt x="6832799" y="565274"/>
                  <a:pt x="6800142" y="1041768"/>
                </a:cubicBezTo>
                <a:cubicBezTo>
                  <a:pt x="6762524" y="1588400"/>
                  <a:pt x="6896479" y="1874529"/>
                  <a:pt x="6123669" y="2088456"/>
                </a:cubicBezTo>
                <a:cubicBezTo>
                  <a:pt x="5350859" y="2302383"/>
                  <a:pt x="2371629" y="2317340"/>
                  <a:pt x="2163283" y="2325332"/>
                </a:cubicBezTo>
                <a:cubicBezTo>
                  <a:pt x="1581595" y="2463408"/>
                  <a:pt x="1234045" y="2459053"/>
                  <a:pt x="1172765" y="2461764"/>
                </a:cubicBezTo>
                <a:cubicBezTo>
                  <a:pt x="1538023" y="2321109"/>
                  <a:pt x="1231573" y="2287499"/>
                  <a:pt x="1231573" y="2287499"/>
                </a:cubicBezTo>
                <a:close/>
              </a:path>
            </a:pathLst>
          </a:custGeom>
          <a:noFill/>
          <a:ln w="19050"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D9E833B-71C6-4E5A-8EE9-2F5C6CF09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5116">
            <a:off x="776088" y="584312"/>
            <a:ext cx="4653004" cy="3398069"/>
          </a:xfrm>
          <a:custGeom>
            <a:avLst/>
            <a:gdLst>
              <a:gd name="connsiteX0" fmla="*/ 986774 w 5065355"/>
              <a:gd name="connsiteY0" fmla="*/ 0 h 3864077"/>
              <a:gd name="connsiteX1" fmla="*/ 1598492 w 5065355"/>
              <a:gd name="connsiteY1" fmla="*/ 571743 h 3864077"/>
              <a:gd name="connsiteX2" fmla="*/ 4623587 w 5065355"/>
              <a:gd name="connsiteY2" fmla="*/ 815032 h 3864077"/>
              <a:gd name="connsiteX3" fmla="*/ 5045794 w 5065355"/>
              <a:gd name="connsiteY3" fmla="*/ 2583837 h 3864077"/>
              <a:gd name="connsiteX4" fmla="*/ 5065097 w 5065355"/>
              <a:gd name="connsiteY4" fmla="*/ 3007422 h 3864077"/>
              <a:gd name="connsiteX5" fmla="*/ 5064540 w 5065355"/>
              <a:gd name="connsiteY5" fmla="*/ 3083457 h 3864077"/>
              <a:gd name="connsiteX6" fmla="*/ 5065355 w 5065355"/>
              <a:gd name="connsiteY6" fmla="*/ 3093208 h 3864077"/>
              <a:gd name="connsiteX7" fmla="*/ 5059336 w 5065355"/>
              <a:gd name="connsiteY7" fmla="*/ 3165214 h 3864077"/>
              <a:gd name="connsiteX8" fmla="*/ 5058896 w 5065355"/>
              <a:gd name="connsiteY8" fmla="*/ 3171406 h 3864077"/>
              <a:gd name="connsiteX9" fmla="*/ 5058773 w 5065355"/>
              <a:gd name="connsiteY9" fmla="*/ 3171941 h 3864077"/>
              <a:gd name="connsiteX10" fmla="*/ 5057188 w 5065355"/>
              <a:gd name="connsiteY10" fmla="*/ 3190910 h 3864077"/>
              <a:gd name="connsiteX11" fmla="*/ 5033762 w 5065355"/>
              <a:gd name="connsiteY11" fmla="*/ 3281910 h 3864077"/>
              <a:gd name="connsiteX12" fmla="*/ 5033487 w 5065355"/>
              <a:gd name="connsiteY12" fmla="*/ 3282522 h 3864077"/>
              <a:gd name="connsiteX13" fmla="*/ 5027369 w 5065355"/>
              <a:gd name="connsiteY13" fmla="*/ 3309275 h 3864077"/>
              <a:gd name="connsiteX14" fmla="*/ 4908386 w 5065355"/>
              <a:gd name="connsiteY14" fmla="*/ 3476562 h 3864077"/>
              <a:gd name="connsiteX15" fmla="*/ 4902444 w 5065355"/>
              <a:gd name="connsiteY15" fmla="*/ 3480940 h 3864077"/>
              <a:gd name="connsiteX16" fmla="*/ 4888108 w 5065355"/>
              <a:gd name="connsiteY16" fmla="*/ 3495204 h 3864077"/>
              <a:gd name="connsiteX17" fmla="*/ 4819819 w 5065355"/>
              <a:gd name="connsiteY17" fmla="*/ 3539901 h 3864077"/>
              <a:gd name="connsiteX18" fmla="*/ 4806748 w 5065355"/>
              <a:gd name="connsiteY18" fmla="*/ 3544794 h 3864077"/>
              <a:gd name="connsiteX19" fmla="*/ 4765129 w 5065355"/>
              <a:gd name="connsiteY19" fmla="*/ 3568040 h 3864077"/>
              <a:gd name="connsiteX20" fmla="*/ 4426673 w 5065355"/>
              <a:gd name="connsiteY20" fmla="*/ 3685984 h 3864077"/>
              <a:gd name="connsiteX21" fmla="*/ 534075 w 5065355"/>
              <a:gd name="connsiteY21" fmla="*/ 3761757 h 3864077"/>
              <a:gd name="connsiteX22" fmla="*/ 451805 w 5065355"/>
              <a:gd name="connsiteY22" fmla="*/ 3738960 h 3864077"/>
              <a:gd name="connsiteX23" fmla="*/ 417467 w 5065355"/>
              <a:gd name="connsiteY23" fmla="*/ 3743134 h 3864077"/>
              <a:gd name="connsiteX24" fmla="*/ 47039 w 5065355"/>
              <a:gd name="connsiteY24" fmla="*/ 3447046 h 3864077"/>
              <a:gd name="connsiteX25" fmla="*/ 38763 w 5065355"/>
              <a:gd name="connsiteY25" fmla="*/ 3414896 h 3864077"/>
              <a:gd name="connsiteX26" fmla="*/ 28376 w 5065355"/>
              <a:gd name="connsiteY26" fmla="*/ 3388641 h 3864077"/>
              <a:gd name="connsiteX27" fmla="*/ 14642 w 5065355"/>
              <a:gd name="connsiteY27" fmla="*/ 2681940 h 3864077"/>
              <a:gd name="connsiteX28" fmla="*/ 141525 w 5065355"/>
              <a:gd name="connsiteY28" fmla="*/ 1290513 h 3864077"/>
              <a:gd name="connsiteX29" fmla="*/ 968842 w 5065355"/>
              <a:gd name="connsiteY29" fmla="*/ 590018 h 3864077"/>
              <a:gd name="connsiteX30" fmla="*/ 986774 w 5065355"/>
              <a:gd name="connsiteY30" fmla="*/ 0 h 3864077"/>
              <a:gd name="connsiteX0" fmla="*/ 986774 w 5065355"/>
              <a:gd name="connsiteY0" fmla="*/ 0 h 3852421"/>
              <a:gd name="connsiteX1" fmla="*/ 1598492 w 5065355"/>
              <a:gd name="connsiteY1" fmla="*/ 571743 h 3852421"/>
              <a:gd name="connsiteX2" fmla="*/ 4623587 w 5065355"/>
              <a:gd name="connsiteY2" fmla="*/ 815032 h 3852421"/>
              <a:gd name="connsiteX3" fmla="*/ 5045794 w 5065355"/>
              <a:gd name="connsiteY3" fmla="*/ 2583837 h 3852421"/>
              <a:gd name="connsiteX4" fmla="*/ 5065097 w 5065355"/>
              <a:gd name="connsiteY4" fmla="*/ 3007422 h 3852421"/>
              <a:gd name="connsiteX5" fmla="*/ 5064540 w 5065355"/>
              <a:gd name="connsiteY5" fmla="*/ 3083457 h 3852421"/>
              <a:gd name="connsiteX6" fmla="*/ 5065355 w 5065355"/>
              <a:gd name="connsiteY6" fmla="*/ 3093208 h 3852421"/>
              <a:gd name="connsiteX7" fmla="*/ 5059336 w 5065355"/>
              <a:gd name="connsiteY7" fmla="*/ 3165214 h 3852421"/>
              <a:gd name="connsiteX8" fmla="*/ 5058896 w 5065355"/>
              <a:gd name="connsiteY8" fmla="*/ 3171406 h 3852421"/>
              <a:gd name="connsiteX9" fmla="*/ 5058773 w 5065355"/>
              <a:gd name="connsiteY9" fmla="*/ 3171941 h 3852421"/>
              <a:gd name="connsiteX10" fmla="*/ 5057188 w 5065355"/>
              <a:gd name="connsiteY10" fmla="*/ 3190910 h 3852421"/>
              <a:gd name="connsiteX11" fmla="*/ 5033762 w 5065355"/>
              <a:gd name="connsiteY11" fmla="*/ 3281910 h 3852421"/>
              <a:gd name="connsiteX12" fmla="*/ 5033487 w 5065355"/>
              <a:gd name="connsiteY12" fmla="*/ 3282522 h 3852421"/>
              <a:gd name="connsiteX13" fmla="*/ 5027369 w 5065355"/>
              <a:gd name="connsiteY13" fmla="*/ 3309275 h 3852421"/>
              <a:gd name="connsiteX14" fmla="*/ 4908386 w 5065355"/>
              <a:gd name="connsiteY14" fmla="*/ 3476562 h 3852421"/>
              <a:gd name="connsiteX15" fmla="*/ 4902444 w 5065355"/>
              <a:gd name="connsiteY15" fmla="*/ 3480940 h 3852421"/>
              <a:gd name="connsiteX16" fmla="*/ 4888108 w 5065355"/>
              <a:gd name="connsiteY16" fmla="*/ 3495204 h 3852421"/>
              <a:gd name="connsiteX17" fmla="*/ 4819819 w 5065355"/>
              <a:gd name="connsiteY17" fmla="*/ 3539901 h 3852421"/>
              <a:gd name="connsiteX18" fmla="*/ 4806748 w 5065355"/>
              <a:gd name="connsiteY18" fmla="*/ 3544794 h 3852421"/>
              <a:gd name="connsiteX19" fmla="*/ 4765129 w 5065355"/>
              <a:gd name="connsiteY19" fmla="*/ 3568040 h 3852421"/>
              <a:gd name="connsiteX20" fmla="*/ 4426673 w 5065355"/>
              <a:gd name="connsiteY20" fmla="*/ 3685984 h 3852421"/>
              <a:gd name="connsiteX21" fmla="*/ 904564 w 5065355"/>
              <a:gd name="connsiteY21" fmla="*/ 3793288 h 3852421"/>
              <a:gd name="connsiteX22" fmla="*/ 451805 w 5065355"/>
              <a:gd name="connsiteY22" fmla="*/ 3738960 h 3852421"/>
              <a:gd name="connsiteX23" fmla="*/ 417467 w 5065355"/>
              <a:gd name="connsiteY23" fmla="*/ 3743134 h 3852421"/>
              <a:gd name="connsiteX24" fmla="*/ 47039 w 5065355"/>
              <a:gd name="connsiteY24" fmla="*/ 3447046 h 3852421"/>
              <a:gd name="connsiteX25" fmla="*/ 38763 w 5065355"/>
              <a:gd name="connsiteY25" fmla="*/ 3414896 h 3852421"/>
              <a:gd name="connsiteX26" fmla="*/ 28376 w 5065355"/>
              <a:gd name="connsiteY26" fmla="*/ 3388641 h 3852421"/>
              <a:gd name="connsiteX27" fmla="*/ 14642 w 5065355"/>
              <a:gd name="connsiteY27" fmla="*/ 2681940 h 3852421"/>
              <a:gd name="connsiteX28" fmla="*/ 141525 w 5065355"/>
              <a:gd name="connsiteY28" fmla="*/ 1290513 h 3852421"/>
              <a:gd name="connsiteX29" fmla="*/ 968842 w 5065355"/>
              <a:gd name="connsiteY29" fmla="*/ 590018 h 3852421"/>
              <a:gd name="connsiteX30" fmla="*/ 986774 w 5065355"/>
              <a:gd name="connsiteY30" fmla="*/ 0 h 3852421"/>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229604 w 5065355"/>
              <a:gd name="connsiteY19" fmla="*/ 3851522 h 3899315"/>
              <a:gd name="connsiteX20" fmla="*/ 904564 w 5065355"/>
              <a:gd name="connsiteY20" fmla="*/ 3793288 h 3899315"/>
              <a:gd name="connsiteX21" fmla="*/ 451805 w 5065355"/>
              <a:gd name="connsiteY21" fmla="*/ 3738960 h 3899315"/>
              <a:gd name="connsiteX22" fmla="*/ 417467 w 5065355"/>
              <a:gd name="connsiteY22" fmla="*/ 3743134 h 3899315"/>
              <a:gd name="connsiteX23" fmla="*/ 47039 w 5065355"/>
              <a:gd name="connsiteY23" fmla="*/ 3447046 h 3899315"/>
              <a:gd name="connsiteX24" fmla="*/ 38763 w 5065355"/>
              <a:gd name="connsiteY24" fmla="*/ 3414896 h 3899315"/>
              <a:gd name="connsiteX25" fmla="*/ 28376 w 5065355"/>
              <a:gd name="connsiteY25" fmla="*/ 3388641 h 3899315"/>
              <a:gd name="connsiteX26" fmla="*/ 14642 w 5065355"/>
              <a:gd name="connsiteY26" fmla="*/ 2681940 h 3899315"/>
              <a:gd name="connsiteX27" fmla="*/ 141525 w 5065355"/>
              <a:gd name="connsiteY27" fmla="*/ 1290513 h 3899315"/>
              <a:gd name="connsiteX28" fmla="*/ 968842 w 5065355"/>
              <a:gd name="connsiteY28" fmla="*/ 590018 h 3899315"/>
              <a:gd name="connsiteX29" fmla="*/ 986774 w 5065355"/>
              <a:gd name="connsiteY29" fmla="*/ 0 h 3899315"/>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88108 w 5065355"/>
              <a:gd name="connsiteY16" fmla="*/ 3495204 h 3885853"/>
              <a:gd name="connsiteX17" fmla="*/ 4819819 w 5065355"/>
              <a:gd name="connsiteY17" fmla="*/ 3539901 h 3885853"/>
              <a:gd name="connsiteX18" fmla="*/ 4735804 w 5065355"/>
              <a:gd name="connsiteY18" fmla="*/ 3804925 h 3885853"/>
              <a:gd name="connsiteX19" fmla="*/ 4229604 w 5065355"/>
              <a:gd name="connsiteY19" fmla="*/ 3851522 h 3885853"/>
              <a:gd name="connsiteX20" fmla="*/ 904564 w 5065355"/>
              <a:gd name="connsiteY20" fmla="*/ 3793288 h 3885853"/>
              <a:gd name="connsiteX21" fmla="*/ 451805 w 5065355"/>
              <a:gd name="connsiteY21" fmla="*/ 3738960 h 3885853"/>
              <a:gd name="connsiteX22" fmla="*/ 417467 w 5065355"/>
              <a:gd name="connsiteY22" fmla="*/ 3743134 h 3885853"/>
              <a:gd name="connsiteX23" fmla="*/ 47039 w 5065355"/>
              <a:gd name="connsiteY23" fmla="*/ 3447046 h 3885853"/>
              <a:gd name="connsiteX24" fmla="*/ 38763 w 5065355"/>
              <a:gd name="connsiteY24" fmla="*/ 3414896 h 3885853"/>
              <a:gd name="connsiteX25" fmla="*/ 28376 w 5065355"/>
              <a:gd name="connsiteY25" fmla="*/ 3388641 h 3885853"/>
              <a:gd name="connsiteX26" fmla="*/ 14642 w 5065355"/>
              <a:gd name="connsiteY26" fmla="*/ 2681940 h 3885853"/>
              <a:gd name="connsiteX27" fmla="*/ 141525 w 5065355"/>
              <a:gd name="connsiteY27" fmla="*/ 1290513 h 3885853"/>
              <a:gd name="connsiteX28" fmla="*/ 968842 w 5065355"/>
              <a:gd name="connsiteY28" fmla="*/ 590018 h 3885853"/>
              <a:gd name="connsiteX29" fmla="*/ 986774 w 5065355"/>
              <a:gd name="connsiteY29"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19819 w 5065355"/>
              <a:gd name="connsiteY16" fmla="*/ 3539901 h 3885853"/>
              <a:gd name="connsiteX17" fmla="*/ 4735804 w 5065355"/>
              <a:gd name="connsiteY17" fmla="*/ 3804925 h 3885853"/>
              <a:gd name="connsiteX18" fmla="*/ 4229604 w 5065355"/>
              <a:gd name="connsiteY18" fmla="*/ 3851522 h 3885853"/>
              <a:gd name="connsiteX19" fmla="*/ 904564 w 5065355"/>
              <a:gd name="connsiteY19" fmla="*/ 3793288 h 3885853"/>
              <a:gd name="connsiteX20" fmla="*/ 451805 w 5065355"/>
              <a:gd name="connsiteY20" fmla="*/ 3738960 h 3885853"/>
              <a:gd name="connsiteX21" fmla="*/ 417467 w 5065355"/>
              <a:gd name="connsiteY21" fmla="*/ 3743134 h 3885853"/>
              <a:gd name="connsiteX22" fmla="*/ 47039 w 5065355"/>
              <a:gd name="connsiteY22" fmla="*/ 3447046 h 3885853"/>
              <a:gd name="connsiteX23" fmla="*/ 38763 w 5065355"/>
              <a:gd name="connsiteY23" fmla="*/ 3414896 h 3885853"/>
              <a:gd name="connsiteX24" fmla="*/ 28376 w 5065355"/>
              <a:gd name="connsiteY24" fmla="*/ 3388641 h 3885853"/>
              <a:gd name="connsiteX25" fmla="*/ 14642 w 5065355"/>
              <a:gd name="connsiteY25" fmla="*/ 2681940 h 3885853"/>
              <a:gd name="connsiteX26" fmla="*/ 141525 w 5065355"/>
              <a:gd name="connsiteY26" fmla="*/ 1290513 h 3885853"/>
              <a:gd name="connsiteX27" fmla="*/ 968842 w 5065355"/>
              <a:gd name="connsiteY27" fmla="*/ 590018 h 3885853"/>
              <a:gd name="connsiteX28" fmla="*/ 986774 w 5065355"/>
              <a:gd name="connsiteY28"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4908386 w 5065355"/>
              <a:gd name="connsiteY13" fmla="*/ 3476562 h 3885853"/>
              <a:gd name="connsiteX14" fmla="*/ 4902444 w 5065355"/>
              <a:gd name="connsiteY14" fmla="*/ 3480940 h 3885853"/>
              <a:gd name="connsiteX15" fmla="*/ 4819819 w 5065355"/>
              <a:gd name="connsiteY15" fmla="*/ 3539901 h 3885853"/>
              <a:gd name="connsiteX16" fmla="*/ 4735804 w 5065355"/>
              <a:gd name="connsiteY16" fmla="*/ 3804925 h 3885853"/>
              <a:gd name="connsiteX17" fmla="*/ 4229604 w 5065355"/>
              <a:gd name="connsiteY17" fmla="*/ 3851522 h 3885853"/>
              <a:gd name="connsiteX18" fmla="*/ 904564 w 5065355"/>
              <a:gd name="connsiteY18" fmla="*/ 3793288 h 3885853"/>
              <a:gd name="connsiteX19" fmla="*/ 451805 w 5065355"/>
              <a:gd name="connsiteY19" fmla="*/ 3738960 h 3885853"/>
              <a:gd name="connsiteX20" fmla="*/ 417467 w 5065355"/>
              <a:gd name="connsiteY20" fmla="*/ 3743134 h 3885853"/>
              <a:gd name="connsiteX21" fmla="*/ 47039 w 5065355"/>
              <a:gd name="connsiteY21" fmla="*/ 3447046 h 3885853"/>
              <a:gd name="connsiteX22" fmla="*/ 38763 w 5065355"/>
              <a:gd name="connsiteY22" fmla="*/ 3414896 h 3885853"/>
              <a:gd name="connsiteX23" fmla="*/ 28376 w 5065355"/>
              <a:gd name="connsiteY23" fmla="*/ 3388641 h 3885853"/>
              <a:gd name="connsiteX24" fmla="*/ 14642 w 5065355"/>
              <a:gd name="connsiteY24" fmla="*/ 2681940 h 3885853"/>
              <a:gd name="connsiteX25" fmla="*/ 141525 w 5065355"/>
              <a:gd name="connsiteY25" fmla="*/ 1290513 h 3885853"/>
              <a:gd name="connsiteX26" fmla="*/ 968842 w 5065355"/>
              <a:gd name="connsiteY26" fmla="*/ 590018 h 3885853"/>
              <a:gd name="connsiteX27" fmla="*/ 986774 w 5065355"/>
              <a:gd name="connsiteY27"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4908386 w 5065355"/>
              <a:gd name="connsiteY12" fmla="*/ 3476562 h 3885853"/>
              <a:gd name="connsiteX13" fmla="*/ 4902444 w 5065355"/>
              <a:gd name="connsiteY13" fmla="*/ 3480940 h 3885853"/>
              <a:gd name="connsiteX14" fmla="*/ 4819819 w 5065355"/>
              <a:gd name="connsiteY14" fmla="*/ 3539901 h 3885853"/>
              <a:gd name="connsiteX15" fmla="*/ 4735804 w 5065355"/>
              <a:gd name="connsiteY15" fmla="*/ 3804925 h 3885853"/>
              <a:gd name="connsiteX16" fmla="*/ 4229604 w 5065355"/>
              <a:gd name="connsiteY16" fmla="*/ 3851522 h 3885853"/>
              <a:gd name="connsiteX17" fmla="*/ 904564 w 5065355"/>
              <a:gd name="connsiteY17" fmla="*/ 3793288 h 3885853"/>
              <a:gd name="connsiteX18" fmla="*/ 451805 w 5065355"/>
              <a:gd name="connsiteY18" fmla="*/ 3738960 h 3885853"/>
              <a:gd name="connsiteX19" fmla="*/ 417467 w 5065355"/>
              <a:gd name="connsiteY19" fmla="*/ 3743134 h 3885853"/>
              <a:gd name="connsiteX20" fmla="*/ 47039 w 5065355"/>
              <a:gd name="connsiteY20" fmla="*/ 3447046 h 3885853"/>
              <a:gd name="connsiteX21" fmla="*/ 38763 w 5065355"/>
              <a:gd name="connsiteY21" fmla="*/ 3414896 h 3885853"/>
              <a:gd name="connsiteX22" fmla="*/ 28376 w 5065355"/>
              <a:gd name="connsiteY22" fmla="*/ 3388641 h 3885853"/>
              <a:gd name="connsiteX23" fmla="*/ 14642 w 5065355"/>
              <a:gd name="connsiteY23" fmla="*/ 2681940 h 3885853"/>
              <a:gd name="connsiteX24" fmla="*/ 141525 w 5065355"/>
              <a:gd name="connsiteY24" fmla="*/ 1290513 h 3885853"/>
              <a:gd name="connsiteX25" fmla="*/ 968842 w 5065355"/>
              <a:gd name="connsiteY25" fmla="*/ 590018 h 3885853"/>
              <a:gd name="connsiteX26" fmla="*/ 986774 w 5065355"/>
              <a:gd name="connsiteY26"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57188 w 5065097"/>
              <a:gd name="connsiteY9" fmla="*/ 3190910 h 3885853"/>
              <a:gd name="connsiteX10" fmla="*/ 5033762 w 5065097"/>
              <a:gd name="connsiteY10" fmla="*/ 3281910 h 3885853"/>
              <a:gd name="connsiteX11" fmla="*/ 4908386 w 5065097"/>
              <a:gd name="connsiteY11" fmla="*/ 3476562 h 3885853"/>
              <a:gd name="connsiteX12" fmla="*/ 4902444 w 5065097"/>
              <a:gd name="connsiteY12" fmla="*/ 3480940 h 3885853"/>
              <a:gd name="connsiteX13" fmla="*/ 4819819 w 5065097"/>
              <a:gd name="connsiteY13" fmla="*/ 3539901 h 3885853"/>
              <a:gd name="connsiteX14" fmla="*/ 4735804 w 5065097"/>
              <a:gd name="connsiteY14" fmla="*/ 3804925 h 3885853"/>
              <a:gd name="connsiteX15" fmla="*/ 4229604 w 5065097"/>
              <a:gd name="connsiteY15" fmla="*/ 3851522 h 3885853"/>
              <a:gd name="connsiteX16" fmla="*/ 904564 w 5065097"/>
              <a:gd name="connsiteY16" fmla="*/ 3793288 h 3885853"/>
              <a:gd name="connsiteX17" fmla="*/ 451805 w 5065097"/>
              <a:gd name="connsiteY17" fmla="*/ 3738960 h 3885853"/>
              <a:gd name="connsiteX18" fmla="*/ 417467 w 5065097"/>
              <a:gd name="connsiteY18" fmla="*/ 3743134 h 3885853"/>
              <a:gd name="connsiteX19" fmla="*/ 47039 w 5065097"/>
              <a:gd name="connsiteY19" fmla="*/ 3447046 h 3885853"/>
              <a:gd name="connsiteX20" fmla="*/ 38763 w 5065097"/>
              <a:gd name="connsiteY20" fmla="*/ 3414896 h 3885853"/>
              <a:gd name="connsiteX21" fmla="*/ 28376 w 5065097"/>
              <a:gd name="connsiteY21" fmla="*/ 3388641 h 3885853"/>
              <a:gd name="connsiteX22" fmla="*/ 14642 w 5065097"/>
              <a:gd name="connsiteY22" fmla="*/ 2681940 h 3885853"/>
              <a:gd name="connsiteX23" fmla="*/ 141525 w 5065097"/>
              <a:gd name="connsiteY23" fmla="*/ 1290513 h 3885853"/>
              <a:gd name="connsiteX24" fmla="*/ 968842 w 5065097"/>
              <a:gd name="connsiteY24" fmla="*/ 590018 h 3885853"/>
              <a:gd name="connsiteX25" fmla="*/ 986774 w 5065097"/>
              <a:gd name="connsiteY25"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33762 w 5065097"/>
              <a:gd name="connsiteY9" fmla="*/ 3281910 h 3885853"/>
              <a:gd name="connsiteX10" fmla="*/ 4908386 w 5065097"/>
              <a:gd name="connsiteY10" fmla="*/ 3476562 h 3885853"/>
              <a:gd name="connsiteX11" fmla="*/ 4902444 w 5065097"/>
              <a:gd name="connsiteY11" fmla="*/ 3480940 h 3885853"/>
              <a:gd name="connsiteX12" fmla="*/ 4819819 w 5065097"/>
              <a:gd name="connsiteY12" fmla="*/ 3539901 h 3885853"/>
              <a:gd name="connsiteX13" fmla="*/ 4735804 w 5065097"/>
              <a:gd name="connsiteY13" fmla="*/ 3804925 h 3885853"/>
              <a:gd name="connsiteX14" fmla="*/ 4229604 w 5065097"/>
              <a:gd name="connsiteY14" fmla="*/ 3851522 h 3885853"/>
              <a:gd name="connsiteX15" fmla="*/ 904564 w 5065097"/>
              <a:gd name="connsiteY15" fmla="*/ 3793288 h 3885853"/>
              <a:gd name="connsiteX16" fmla="*/ 451805 w 5065097"/>
              <a:gd name="connsiteY16" fmla="*/ 3738960 h 3885853"/>
              <a:gd name="connsiteX17" fmla="*/ 417467 w 5065097"/>
              <a:gd name="connsiteY17" fmla="*/ 3743134 h 3885853"/>
              <a:gd name="connsiteX18" fmla="*/ 47039 w 5065097"/>
              <a:gd name="connsiteY18" fmla="*/ 3447046 h 3885853"/>
              <a:gd name="connsiteX19" fmla="*/ 38763 w 5065097"/>
              <a:gd name="connsiteY19" fmla="*/ 3414896 h 3885853"/>
              <a:gd name="connsiteX20" fmla="*/ 28376 w 5065097"/>
              <a:gd name="connsiteY20" fmla="*/ 3388641 h 3885853"/>
              <a:gd name="connsiteX21" fmla="*/ 14642 w 5065097"/>
              <a:gd name="connsiteY21" fmla="*/ 2681940 h 3885853"/>
              <a:gd name="connsiteX22" fmla="*/ 141525 w 5065097"/>
              <a:gd name="connsiteY22" fmla="*/ 1290513 h 3885853"/>
              <a:gd name="connsiteX23" fmla="*/ 968842 w 5065097"/>
              <a:gd name="connsiteY23" fmla="*/ 590018 h 3885853"/>
              <a:gd name="connsiteX24" fmla="*/ 986774 w 5065097"/>
              <a:gd name="connsiteY24"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902444 w 5065097"/>
              <a:gd name="connsiteY10" fmla="*/ 3480940 h 3885853"/>
              <a:gd name="connsiteX11" fmla="*/ 4819819 w 5065097"/>
              <a:gd name="connsiteY11" fmla="*/ 3539901 h 3885853"/>
              <a:gd name="connsiteX12" fmla="*/ 4735804 w 5065097"/>
              <a:gd name="connsiteY12" fmla="*/ 3804925 h 3885853"/>
              <a:gd name="connsiteX13" fmla="*/ 4229604 w 5065097"/>
              <a:gd name="connsiteY13" fmla="*/ 3851522 h 3885853"/>
              <a:gd name="connsiteX14" fmla="*/ 904564 w 5065097"/>
              <a:gd name="connsiteY14" fmla="*/ 3793288 h 3885853"/>
              <a:gd name="connsiteX15" fmla="*/ 451805 w 5065097"/>
              <a:gd name="connsiteY15" fmla="*/ 3738960 h 3885853"/>
              <a:gd name="connsiteX16" fmla="*/ 417467 w 5065097"/>
              <a:gd name="connsiteY16" fmla="*/ 3743134 h 3885853"/>
              <a:gd name="connsiteX17" fmla="*/ 47039 w 5065097"/>
              <a:gd name="connsiteY17" fmla="*/ 3447046 h 3885853"/>
              <a:gd name="connsiteX18" fmla="*/ 38763 w 5065097"/>
              <a:gd name="connsiteY18" fmla="*/ 3414896 h 3885853"/>
              <a:gd name="connsiteX19" fmla="*/ 28376 w 5065097"/>
              <a:gd name="connsiteY19" fmla="*/ 3388641 h 3885853"/>
              <a:gd name="connsiteX20" fmla="*/ 14642 w 5065097"/>
              <a:gd name="connsiteY20" fmla="*/ 2681940 h 3885853"/>
              <a:gd name="connsiteX21" fmla="*/ 141525 w 5065097"/>
              <a:gd name="connsiteY21" fmla="*/ 1290513 h 3885853"/>
              <a:gd name="connsiteX22" fmla="*/ 968842 w 5065097"/>
              <a:gd name="connsiteY22" fmla="*/ 590018 h 3885853"/>
              <a:gd name="connsiteX23" fmla="*/ 986774 w 5065097"/>
              <a:gd name="connsiteY23"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819819 w 5065097"/>
              <a:gd name="connsiteY10" fmla="*/ 3539901 h 3885853"/>
              <a:gd name="connsiteX11" fmla="*/ 4735804 w 5065097"/>
              <a:gd name="connsiteY11" fmla="*/ 3804925 h 3885853"/>
              <a:gd name="connsiteX12" fmla="*/ 4229604 w 5065097"/>
              <a:gd name="connsiteY12" fmla="*/ 3851522 h 3885853"/>
              <a:gd name="connsiteX13" fmla="*/ 904564 w 5065097"/>
              <a:gd name="connsiteY13" fmla="*/ 3793288 h 3885853"/>
              <a:gd name="connsiteX14" fmla="*/ 451805 w 5065097"/>
              <a:gd name="connsiteY14" fmla="*/ 3738960 h 3885853"/>
              <a:gd name="connsiteX15" fmla="*/ 417467 w 5065097"/>
              <a:gd name="connsiteY15" fmla="*/ 3743134 h 3885853"/>
              <a:gd name="connsiteX16" fmla="*/ 47039 w 5065097"/>
              <a:gd name="connsiteY16" fmla="*/ 3447046 h 3885853"/>
              <a:gd name="connsiteX17" fmla="*/ 38763 w 5065097"/>
              <a:gd name="connsiteY17" fmla="*/ 3414896 h 3885853"/>
              <a:gd name="connsiteX18" fmla="*/ 28376 w 5065097"/>
              <a:gd name="connsiteY18" fmla="*/ 3388641 h 3885853"/>
              <a:gd name="connsiteX19" fmla="*/ 14642 w 5065097"/>
              <a:gd name="connsiteY19" fmla="*/ 2681940 h 3885853"/>
              <a:gd name="connsiteX20" fmla="*/ 141525 w 5065097"/>
              <a:gd name="connsiteY20" fmla="*/ 1290513 h 3885853"/>
              <a:gd name="connsiteX21" fmla="*/ 968842 w 5065097"/>
              <a:gd name="connsiteY21" fmla="*/ 590018 h 3885853"/>
              <a:gd name="connsiteX22" fmla="*/ 986774 w 5065097"/>
              <a:gd name="connsiteY22"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819819 w 5065543"/>
              <a:gd name="connsiteY9" fmla="*/ 3539901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993239 w 5065543"/>
              <a:gd name="connsiteY9" fmla="*/ 3784266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735804 w 5065543"/>
              <a:gd name="connsiteY9" fmla="*/ 3804925 h 3885853"/>
              <a:gd name="connsiteX10" fmla="*/ 4229604 w 5065543"/>
              <a:gd name="connsiteY10" fmla="*/ 3851522 h 3885853"/>
              <a:gd name="connsiteX11" fmla="*/ 904564 w 5065543"/>
              <a:gd name="connsiteY11" fmla="*/ 3793288 h 3885853"/>
              <a:gd name="connsiteX12" fmla="*/ 451805 w 5065543"/>
              <a:gd name="connsiteY12" fmla="*/ 3738960 h 3885853"/>
              <a:gd name="connsiteX13" fmla="*/ 417467 w 5065543"/>
              <a:gd name="connsiteY13" fmla="*/ 3743134 h 3885853"/>
              <a:gd name="connsiteX14" fmla="*/ 47039 w 5065543"/>
              <a:gd name="connsiteY14" fmla="*/ 3447046 h 3885853"/>
              <a:gd name="connsiteX15" fmla="*/ 38763 w 5065543"/>
              <a:gd name="connsiteY15" fmla="*/ 3414896 h 3885853"/>
              <a:gd name="connsiteX16" fmla="*/ 28376 w 5065543"/>
              <a:gd name="connsiteY16" fmla="*/ 3388641 h 3885853"/>
              <a:gd name="connsiteX17" fmla="*/ 14642 w 5065543"/>
              <a:gd name="connsiteY17" fmla="*/ 2681940 h 3885853"/>
              <a:gd name="connsiteX18" fmla="*/ 141525 w 5065543"/>
              <a:gd name="connsiteY18" fmla="*/ 1290513 h 3885853"/>
              <a:gd name="connsiteX19" fmla="*/ 968842 w 5065543"/>
              <a:gd name="connsiteY19" fmla="*/ 590018 h 3885853"/>
              <a:gd name="connsiteX20" fmla="*/ 986774 w 5065543"/>
              <a:gd name="connsiteY20"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4993239 w 5065543"/>
              <a:gd name="connsiteY7" fmla="*/ 3784266 h 3885853"/>
              <a:gd name="connsiteX8" fmla="*/ 4229604 w 5065543"/>
              <a:gd name="connsiteY8" fmla="*/ 3851522 h 3885853"/>
              <a:gd name="connsiteX9" fmla="*/ 904564 w 5065543"/>
              <a:gd name="connsiteY9" fmla="*/ 3793288 h 3885853"/>
              <a:gd name="connsiteX10" fmla="*/ 451805 w 5065543"/>
              <a:gd name="connsiteY10" fmla="*/ 3738960 h 3885853"/>
              <a:gd name="connsiteX11" fmla="*/ 417467 w 5065543"/>
              <a:gd name="connsiteY11" fmla="*/ 3743134 h 3885853"/>
              <a:gd name="connsiteX12" fmla="*/ 47039 w 5065543"/>
              <a:gd name="connsiteY12" fmla="*/ 3447046 h 3885853"/>
              <a:gd name="connsiteX13" fmla="*/ 38763 w 5065543"/>
              <a:gd name="connsiteY13" fmla="*/ 3414896 h 3885853"/>
              <a:gd name="connsiteX14" fmla="*/ 28376 w 5065543"/>
              <a:gd name="connsiteY14" fmla="*/ 3388641 h 3885853"/>
              <a:gd name="connsiteX15" fmla="*/ 14642 w 5065543"/>
              <a:gd name="connsiteY15" fmla="*/ 2681940 h 3885853"/>
              <a:gd name="connsiteX16" fmla="*/ 141525 w 5065543"/>
              <a:gd name="connsiteY16" fmla="*/ 1290513 h 3885853"/>
              <a:gd name="connsiteX17" fmla="*/ 968842 w 5065543"/>
              <a:gd name="connsiteY17" fmla="*/ 590018 h 3885853"/>
              <a:gd name="connsiteX18" fmla="*/ 986774 w 5065543"/>
              <a:gd name="connsiteY18" fmla="*/ 0 h 3885853"/>
              <a:gd name="connsiteX0" fmla="*/ 986774 w 5073884"/>
              <a:gd name="connsiteY0" fmla="*/ 0 h 3885853"/>
              <a:gd name="connsiteX1" fmla="*/ 1598492 w 5073884"/>
              <a:gd name="connsiteY1" fmla="*/ 571743 h 3885853"/>
              <a:gd name="connsiteX2" fmla="*/ 4623587 w 5073884"/>
              <a:gd name="connsiteY2" fmla="*/ 815032 h 3885853"/>
              <a:gd name="connsiteX3" fmla="*/ 5045794 w 5073884"/>
              <a:gd name="connsiteY3" fmla="*/ 2583837 h 3885853"/>
              <a:gd name="connsiteX4" fmla="*/ 5065097 w 5073884"/>
              <a:gd name="connsiteY4" fmla="*/ 3007422 h 3885853"/>
              <a:gd name="connsiteX5" fmla="*/ 5059336 w 5073884"/>
              <a:gd name="connsiteY5" fmla="*/ 3165214 h 3885853"/>
              <a:gd name="connsiteX6" fmla="*/ 4993239 w 5073884"/>
              <a:gd name="connsiteY6" fmla="*/ 3784266 h 3885853"/>
              <a:gd name="connsiteX7" fmla="*/ 4229604 w 5073884"/>
              <a:gd name="connsiteY7" fmla="*/ 3851522 h 3885853"/>
              <a:gd name="connsiteX8" fmla="*/ 904564 w 5073884"/>
              <a:gd name="connsiteY8" fmla="*/ 3793288 h 3885853"/>
              <a:gd name="connsiteX9" fmla="*/ 451805 w 5073884"/>
              <a:gd name="connsiteY9" fmla="*/ 3738960 h 3885853"/>
              <a:gd name="connsiteX10" fmla="*/ 417467 w 5073884"/>
              <a:gd name="connsiteY10" fmla="*/ 3743134 h 3885853"/>
              <a:gd name="connsiteX11" fmla="*/ 47039 w 5073884"/>
              <a:gd name="connsiteY11" fmla="*/ 3447046 h 3885853"/>
              <a:gd name="connsiteX12" fmla="*/ 38763 w 5073884"/>
              <a:gd name="connsiteY12" fmla="*/ 3414896 h 3885853"/>
              <a:gd name="connsiteX13" fmla="*/ 28376 w 5073884"/>
              <a:gd name="connsiteY13" fmla="*/ 3388641 h 3885853"/>
              <a:gd name="connsiteX14" fmla="*/ 14642 w 5073884"/>
              <a:gd name="connsiteY14" fmla="*/ 2681940 h 3885853"/>
              <a:gd name="connsiteX15" fmla="*/ 141525 w 5073884"/>
              <a:gd name="connsiteY15" fmla="*/ 1290513 h 3885853"/>
              <a:gd name="connsiteX16" fmla="*/ 968842 w 5073884"/>
              <a:gd name="connsiteY16" fmla="*/ 590018 h 3885853"/>
              <a:gd name="connsiteX17" fmla="*/ 986774 w 5073884"/>
              <a:gd name="connsiteY17" fmla="*/ 0 h 3885853"/>
              <a:gd name="connsiteX0" fmla="*/ 986774 w 5078114"/>
              <a:gd name="connsiteY0" fmla="*/ 0 h 3885853"/>
              <a:gd name="connsiteX1" fmla="*/ 1598492 w 5078114"/>
              <a:gd name="connsiteY1" fmla="*/ 571743 h 3885853"/>
              <a:gd name="connsiteX2" fmla="*/ 4623587 w 5078114"/>
              <a:gd name="connsiteY2" fmla="*/ 815032 h 3885853"/>
              <a:gd name="connsiteX3" fmla="*/ 5045794 w 5078114"/>
              <a:gd name="connsiteY3" fmla="*/ 2583837 h 3885853"/>
              <a:gd name="connsiteX4" fmla="*/ 5065097 w 5078114"/>
              <a:gd name="connsiteY4" fmla="*/ 3007422 h 3885853"/>
              <a:gd name="connsiteX5" fmla="*/ 4993239 w 5078114"/>
              <a:gd name="connsiteY5" fmla="*/ 3784266 h 3885853"/>
              <a:gd name="connsiteX6" fmla="*/ 4229604 w 5078114"/>
              <a:gd name="connsiteY6" fmla="*/ 3851522 h 3885853"/>
              <a:gd name="connsiteX7" fmla="*/ 904564 w 5078114"/>
              <a:gd name="connsiteY7" fmla="*/ 3793288 h 3885853"/>
              <a:gd name="connsiteX8" fmla="*/ 451805 w 5078114"/>
              <a:gd name="connsiteY8" fmla="*/ 3738960 h 3885853"/>
              <a:gd name="connsiteX9" fmla="*/ 417467 w 5078114"/>
              <a:gd name="connsiteY9" fmla="*/ 3743134 h 3885853"/>
              <a:gd name="connsiteX10" fmla="*/ 47039 w 5078114"/>
              <a:gd name="connsiteY10" fmla="*/ 3447046 h 3885853"/>
              <a:gd name="connsiteX11" fmla="*/ 38763 w 5078114"/>
              <a:gd name="connsiteY11" fmla="*/ 3414896 h 3885853"/>
              <a:gd name="connsiteX12" fmla="*/ 28376 w 5078114"/>
              <a:gd name="connsiteY12" fmla="*/ 3388641 h 3885853"/>
              <a:gd name="connsiteX13" fmla="*/ 14642 w 5078114"/>
              <a:gd name="connsiteY13" fmla="*/ 2681940 h 3885853"/>
              <a:gd name="connsiteX14" fmla="*/ 141525 w 5078114"/>
              <a:gd name="connsiteY14" fmla="*/ 1290513 h 3885853"/>
              <a:gd name="connsiteX15" fmla="*/ 968842 w 5078114"/>
              <a:gd name="connsiteY15" fmla="*/ 590018 h 3885853"/>
              <a:gd name="connsiteX16" fmla="*/ 986774 w 5078114"/>
              <a:gd name="connsiteY16" fmla="*/ 0 h 3885853"/>
              <a:gd name="connsiteX0" fmla="*/ 986774 w 5094085"/>
              <a:gd name="connsiteY0" fmla="*/ 0 h 3885853"/>
              <a:gd name="connsiteX1" fmla="*/ 1598492 w 5094085"/>
              <a:gd name="connsiteY1" fmla="*/ 571743 h 3885853"/>
              <a:gd name="connsiteX2" fmla="*/ 4623587 w 5094085"/>
              <a:gd name="connsiteY2" fmla="*/ 815032 h 3885853"/>
              <a:gd name="connsiteX3" fmla="*/ 5045794 w 5094085"/>
              <a:gd name="connsiteY3" fmla="*/ 2583837 h 3885853"/>
              <a:gd name="connsiteX4" fmla="*/ 4993239 w 5094085"/>
              <a:gd name="connsiteY4" fmla="*/ 3784266 h 3885853"/>
              <a:gd name="connsiteX5" fmla="*/ 4229604 w 5094085"/>
              <a:gd name="connsiteY5" fmla="*/ 3851522 h 3885853"/>
              <a:gd name="connsiteX6" fmla="*/ 904564 w 5094085"/>
              <a:gd name="connsiteY6" fmla="*/ 3793288 h 3885853"/>
              <a:gd name="connsiteX7" fmla="*/ 451805 w 5094085"/>
              <a:gd name="connsiteY7" fmla="*/ 3738960 h 3885853"/>
              <a:gd name="connsiteX8" fmla="*/ 417467 w 5094085"/>
              <a:gd name="connsiteY8" fmla="*/ 3743134 h 3885853"/>
              <a:gd name="connsiteX9" fmla="*/ 47039 w 5094085"/>
              <a:gd name="connsiteY9" fmla="*/ 3447046 h 3885853"/>
              <a:gd name="connsiteX10" fmla="*/ 38763 w 5094085"/>
              <a:gd name="connsiteY10" fmla="*/ 3414896 h 3885853"/>
              <a:gd name="connsiteX11" fmla="*/ 28376 w 5094085"/>
              <a:gd name="connsiteY11" fmla="*/ 3388641 h 3885853"/>
              <a:gd name="connsiteX12" fmla="*/ 14642 w 5094085"/>
              <a:gd name="connsiteY12" fmla="*/ 2681940 h 3885853"/>
              <a:gd name="connsiteX13" fmla="*/ 141525 w 5094085"/>
              <a:gd name="connsiteY13" fmla="*/ 1290513 h 3885853"/>
              <a:gd name="connsiteX14" fmla="*/ 968842 w 5094085"/>
              <a:gd name="connsiteY14" fmla="*/ 590018 h 3885853"/>
              <a:gd name="connsiteX15" fmla="*/ 986774 w 5094085"/>
              <a:gd name="connsiteY15" fmla="*/ 0 h 3885853"/>
              <a:gd name="connsiteX0" fmla="*/ 986774 w 5062386"/>
              <a:gd name="connsiteY0" fmla="*/ 0 h 3895361"/>
              <a:gd name="connsiteX1" fmla="*/ 1598492 w 5062386"/>
              <a:gd name="connsiteY1" fmla="*/ 571743 h 3895361"/>
              <a:gd name="connsiteX2" fmla="*/ 4623587 w 5062386"/>
              <a:gd name="connsiteY2" fmla="*/ 815032 h 3895361"/>
              <a:gd name="connsiteX3" fmla="*/ 5045794 w 5062386"/>
              <a:gd name="connsiteY3" fmla="*/ 2583837 h 3895361"/>
              <a:gd name="connsiteX4" fmla="*/ 4851350 w 5062386"/>
              <a:gd name="connsiteY4" fmla="*/ 3634494 h 3895361"/>
              <a:gd name="connsiteX5" fmla="*/ 4229604 w 5062386"/>
              <a:gd name="connsiteY5" fmla="*/ 3851522 h 3895361"/>
              <a:gd name="connsiteX6" fmla="*/ 904564 w 5062386"/>
              <a:gd name="connsiteY6" fmla="*/ 3793288 h 3895361"/>
              <a:gd name="connsiteX7" fmla="*/ 451805 w 5062386"/>
              <a:gd name="connsiteY7" fmla="*/ 3738960 h 3895361"/>
              <a:gd name="connsiteX8" fmla="*/ 417467 w 5062386"/>
              <a:gd name="connsiteY8" fmla="*/ 3743134 h 3895361"/>
              <a:gd name="connsiteX9" fmla="*/ 47039 w 5062386"/>
              <a:gd name="connsiteY9" fmla="*/ 3447046 h 3895361"/>
              <a:gd name="connsiteX10" fmla="*/ 38763 w 5062386"/>
              <a:gd name="connsiteY10" fmla="*/ 3414896 h 3895361"/>
              <a:gd name="connsiteX11" fmla="*/ 28376 w 5062386"/>
              <a:gd name="connsiteY11" fmla="*/ 3388641 h 3895361"/>
              <a:gd name="connsiteX12" fmla="*/ 14642 w 5062386"/>
              <a:gd name="connsiteY12" fmla="*/ 2681940 h 3895361"/>
              <a:gd name="connsiteX13" fmla="*/ 141525 w 5062386"/>
              <a:gd name="connsiteY13" fmla="*/ 1290513 h 3895361"/>
              <a:gd name="connsiteX14" fmla="*/ 968842 w 5062386"/>
              <a:gd name="connsiteY14" fmla="*/ 590018 h 3895361"/>
              <a:gd name="connsiteX15" fmla="*/ 986774 w 5062386"/>
              <a:gd name="connsiteY15" fmla="*/ 0 h 3895361"/>
              <a:gd name="connsiteX0" fmla="*/ 986774 w 5051609"/>
              <a:gd name="connsiteY0" fmla="*/ 0 h 3895361"/>
              <a:gd name="connsiteX1" fmla="*/ 1598492 w 5051609"/>
              <a:gd name="connsiteY1" fmla="*/ 571743 h 3895361"/>
              <a:gd name="connsiteX2" fmla="*/ 4623587 w 5051609"/>
              <a:gd name="connsiteY2" fmla="*/ 815032 h 3895361"/>
              <a:gd name="connsiteX3" fmla="*/ 5045794 w 5051609"/>
              <a:gd name="connsiteY3" fmla="*/ 2583837 h 3895361"/>
              <a:gd name="connsiteX4" fmla="*/ 4851350 w 5051609"/>
              <a:gd name="connsiteY4" fmla="*/ 3634494 h 3895361"/>
              <a:gd name="connsiteX5" fmla="*/ 4229604 w 5051609"/>
              <a:gd name="connsiteY5" fmla="*/ 3851522 h 3895361"/>
              <a:gd name="connsiteX6" fmla="*/ 904564 w 5051609"/>
              <a:gd name="connsiteY6" fmla="*/ 3793288 h 3895361"/>
              <a:gd name="connsiteX7" fmla="*/ 451805 w 5051609"/>
              <a:gd name="connsiteY7" fmla="*/ 3738960 h 3895361"/>
              <a:gd name="connsiteX8" fmla="*/ 417467 w 5051609"/>
              <a:gd name="connsiteY8" fmla="*/ 3743134 h 3895361"/>
              <a:gd name="connsiteX9" fmla="*/ 47039 w 5051609"/>
              <a:gd name="connsiteY9" fmla="*/ 3447046 h 3895361"/>
              <a:gd name="connsiteX10" fmla="*/ 38763 w 5051609"/>
              <a:gd name="connsiteY10" fmla="*/ 3414896 h 3895361"/>
              <a:gd name="connsiteX11" fmla="*/ 28376 w 5051609"/>
              <a:gd name="connsiteY11" fmla="*/ 3388641 h 3895361"/>
              <a:gd name="connsiteX12" fmla="*/ 14642 w 5051609"/>
              <a:gd name="connsiteY12" fmla="*/ 2681940 h 3895361"/>
              <a:gd name="connsiteX13" fmla="*/ 141525 w 5051609"/>
              <a:gd name="connsiteY13" fmla="*/ 1290513 h 3895361"/>
              <a:gd name="connsiteX14" fmla="*/ 968842 w 5051609"/>
              <a:gd name="connsiteY14" fmla="*/ 590018 h 3895361"/>
              <a:gd name="connsiteX15" fmla="*/ 986774 w 5051609"/>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17467 w 5100973"/>
              <a:gd name="connsiteY8" fmla="*/ 3743134 h 4001096"/>
              <a:gd name="connsiteX9" fmla="*/ 47039 w 5100973"/>
              <a:gd name="connsiteY9" fmla="*/ 3447046 h 4001096"/>
              <a:gd name="connsiteX10" fmla="*/ 38763 w 5100973"/>
              <a:gd name="connsiteY10" fmla="*/ 3414896 h 4001096"/>
              <a:gd name="connsiteX11" fmla="*/ 28376 w 5100973"/>
              <a:gd name="connsiteY11" fmla="*/ 3388641 h 4001096"/>
              <a:gd name="connsiteX12" fmla="*/ 14642 w 5100973"/>
              <a:gd name="connsiteY12" fmla="*/ 2681940 h 4001096"/>
              <a:gd name="connsiteX13" fmla="*/ 141525 w 5100973"/>
              <a:gd name="connsiteY13" fmla="*/ 1290513 h 4001096"/>
              <a:gd name="connsiteX14" fmla="*/ 968842 w 5100973"/>
              <a:gd name="connsiteY14" fmla="*/ 590018 h 4001096"/>
              <a:gd name="connsiteX15" fmla="*/ 986774 w 5100973"/>
              <a:gd name="connsiteY15" fmla="*/ 0 h 4001096"/>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7039 w 5100973"/>
              <a:gd name="connsiteY8" fmla="*/ 3447046 h 4001096"/>
              <a:gd name="connsiteX9" fmla="*/ 38763 w 5100973"/>
              <a:gd name="connsiteY9" fmla="*/ 3414896 h 4001096"/>
              <a:gd name="connsiteX10" fmla="*/ 28376 w 5100973"/>
              <a:gd name="connsiteY10" fmla="*/ 3388641 h 4001096"/>
              <a:gd name="connsiteX11" fmla="*/ 14642 w 5100973"/>
              <a:gd name="connsiteY11" fmla="*/ 2681940 h 4001096"/>
              <a:gd name="connsiteX12" fmla="*/ 141525 w 5100973"/>
              <a:gd name="connsiteY12" fmla="*/ 1290513 h 4001096"/>
              <a:gd name="connsiteX13" fmla="*/ 968842 w 5100973"/>
              <a:gd name="connsiteY13" fmla="*/ 590018 h 4001096"/>
              <a:gd name="connsiteX14" fmla="*/ 986774 w 5100973"/>
              <a:gd name="connsiteY14" fmla="*/ 0 h 4001096"/>
              <a:gd name="connsiteX0" fmla="*/ 984626 w 5098825"/>
              <a:gd name="connsiteY0" fmla="*/ 0 h 4001096"/>
              <a:gd name="connsiteX1" fmla="*/ 1596344 w 5098825"/>
              <a:gd name="connsiteY1" fmla="*/ 571743 h 4001096"/>
              <a:gd name="connsiteX2" fmla="*/ 4621439 w 5098825"/>
              <a:gd name="connsiteY2" fmla="*/ 815032 h 4001096"/>
              <a:gd name="connsiteX3" fmla="*/ 5098825 w 5098825"/>
              <a:gd name="connsiteY3" fmla="*/ 2118754 h 4001096"/>
              <a:gd name="connsiteX4" fmla="*/ 4849202 w 5098825"/>
              <a:gd name="connsiteY4" fmla="*/ 3634494 h 4001096"/>
              <a:gd name="connsiteX5" fmla="*/ 3793904 w 5098825"/>
              <a:gd name="connsiteY5" fmla="*/ 3985529 h 4001096"/>
              <a:gd name="connsiteX6" fmla="*/ 957596 w 5098825"/>
              <a:gd name="connsiteY6" fmla="*/ 3840584 h 4001096"/>
              <a:gd name="connsiteX7" fmla="*/ 449657 w 5098825"/>
              <a:gd name="connsiteY7" fmla="*/ 3738960 h 4001096"/>
              <a:gd name="connsiteX8" fmla="*/ 44891 w 5098825"/>
              <a:gd name="connsiteY8" fmla="*/ 3447046 h 4001096"/>
              <a:gd name="connsiteX9" fmla="*/ 36615 w 5098825"/>
              <a:gd name="connsiteY9" fmla="*/ 3414896 h 4001096"/>
              <a:gd name="connsiteX10" fmla="*/ 12494 w 5098825"/>
              <a:gd name="connsiteY10" fmla="*/ 2681940 h 4001096"/>
              <a:gd name="connsiteX11" fmla="*/ 139377 w 5098825"/>
              <a:gd name="connsiteY11" fmla="*/ 1290513 h 4001096"/>
              <a:gd name="connsiteX12" fmla="*/ 966694 w 5098825"/>
              <a:gd name="connsiteY12" fmla="*/ 590018 h 4001096"/>
              <a:gd name="connsiteX13" fmla="*/ 984626 w 5098825"/>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44704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53375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437163 w 5086331"/>
              <a:gd name="connsiteY7" fmla="*/ 3738960 h 4001096"/>
              <a:gd name="connsiteX8" fmla="*/ 32397 w 5086331"/>
              <a:gd name="connsiteY8" fmla="*/ 3533756 h 4001096"/>
              <a:gd name="connsiteX9" fmla="*/ 0 w 5086331"/>
              <a:gd name="connsiteY9" fmla="*/ 2681940 h 4001096"/>
              <a:gd name="connsiteX10" fmla="*/ 126883 w 5086331"/>
              <a:gd name="connsiteY10" fmla="*/ 1290513 h 4001096"/>
              <a:gd name="connsiteX11" fmla="*/ 954200 w 5086331"/>
              <a:gd name="connsiteY11" fmla="*/ 590018 h 4001096"/>
              <a:gd name="connsiteX12" fmla="*/ 972132 w 5086331"/>
              <a:gd name="connsiteY12"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1007316 w 5121515"/>
              <a:gd name="connsiteY0" fmla="*/ 0 h 4001096"/>
              <a:gd name="connsiteX1" fmla="*/ 1619034 w 5121515"/>
              <a:gd name="connsiteY1" fmla="*/ 571743 h 4001096"/>
              <a:gd name="connsiteX2" fmla="*/ 4644129 w 5121515"/>
              <a:gd name="connsiteY2" fmla="*/ 815032 h 4001096"/>
              <a:gd name="connsiteX3" fmla="*/ 5121515 w 5121515"/>
              <a:gd name="connsiteY3" fmla="*/ 2118754 h 4001096"/>
              <a:gd name="connsiteX4" fmla="*/ 4871892 w 5121515"/>
              <a:gd name="connsiteY4" fmla="*/ 3634494 h 4001096"/>
              <a:gd name="connsiteX5" fmla="*/ 3816594 w 5121515"/>
              <a:gd name="connsiteY5" fmla="*/ 3985529 h 4001096"/>
              <a:gd name="connsiteX6" fmla="*/ 980286 w 5121515"/>
              <a:gd name="connsiteY6" fmla="*/ 3840584 h 4001096"/>
              <a:gd name="connsiteX7" fmla="*/ 67581 w 5121515"/>
              <a:gd name="connsiteY7" fmla="*/ 3533756 h 4001096"/>
              <a:gd name="connsiteX8" fmla="*/ 35184 w 5121515"/>
              <a:gd name="connsiteY8" fmla="*/ 2681940 h 4001096"/>
              <a:gd name="connsiteX9" fmla="*/ 162067 w 5121515"/>
              <a:gd name="connsiteY9" fmla="*/ 1290513 h 4001096"/>
              <a:gd name="connsiteX10" fmla="*/ 989384 w 5121515"/>
              <a:gd name="connsiteY10" fmla="*/ 590018 h 4001096"/>
              <a:gd name="connsiteX11" fmla="*/ 1007316 w 5121515"/>
              <a:gd name="connsiteY11" fmla="*/ 0 h 4001096"/>
              <a:gd name="connsiteX0" fmla="*/ 1010370 w 5124569"/>
              <a:gd name="connsiteY0" fmla="*/ 0 h 4001096"/>
              <a:gd name="connsiteX1" fmla="*/ 1622088 w 5124569"/>
              <a:gd name="connsiteY1" fmla="*/ 571743 h 4001096"/>
              <a:gd name="connsiteX2" fmla="*/ 4647183 w 5124569"/>
              <a:gd name="connsiteY2" fmla="*/ 815032 h 4001096"/>
              <a:gd name="connsiteX3" fmla="*/ 5124569 w 5124569"/>
              <a:gd name="connsiteY3" fmla="*/ 2118754 h 4001096"/>
              <a:gd name="connsiteX4" fmla="*/ 4874946 w 5124569"/>
              <a:gd name="connsiteY4" fmla="*/ 3634494 h 4001096"/>
              <a:gd name="connsiteX5" fmla="*/ 3819648 w 5124569"/>
              <a:gd name="connsiteY5" fmla="*/ 3985529 h 4001096"/>
              <a:gd name="connsiteX6" fmla="*/ 983340 w 5124569"/>
              <a:gd name="connsiteY6" fmla="*/ 3840584 h 4001096"/>
              <a:gd name="connsiteX7" fmla="*/ 70635 w 5124569"/>
              <a:gd name="connsiteY7" fmla="*/ 3533756 h 4001096"/>
              <a:gd name="connsiteX8" fmla="*/ 165121 w 5124569"/>
              <a:gd name="connsiteY8" fmla="*/ 1290513 h 4001096"/>
              <a:gd name="connsiteX9" fmla="*/ 992438 w 5124569"/>
              <a:gd name="connsiteY9" fmla="*/ 590018 h 4001096"/>
              <a:gd name="connsiteX10" fmla="*/ 1010370 w 5124569"/>
              <a:gd name="connsiteY10" fmla="*/ 0 h 4001096"/>
              <a:gd name="connsiteX0" fmla="*/ 1004891 w 5119090"/>
              <a:gd name="connsiteY0" fmla="*/ 0 h 4001096"/>
              <a:gd name="connsiteX1" fmla="*/ 1616609 w 5119090"/>
              <a:gd name="connsiteY1" fmla="*/ 571743 h 4001096"/>
              <a:gd name="connsiteX2" fmla="*/ 4641704 w 5119090"/>
              <a:gd name="connsiteY2" fmla="*/ 815032 h 4001096"/>
              <a:gd name="connsiteX3" fmla="*/ 5119090 w 5119090"/>
              <a:gd name="connsiteY3" fmla="*/ 2118754 h 4001096"/>
              <a:gd name="connsiteX4" fmla="*/ 4869467 w 5119090"/>
              <a:gd name="connsiteY4" fmla="*/ 3634494 h 4001096"/>
              <a:gd name="connsiteX5" fmla="*/ 3814169 w 5119090"/>
              <a:gd name="connsiteY5" fmla="*/ 3985529 h 4001096"/>
              <a:gd name="connsiteX6" fmla="*/ 977861 w 5119090"/>
              <a:gd name="connsiteY6" fmla="*/ 3840584 h 4001096"/>
              <a:gd name="connsiteX7" fmla="*/ 73039 w 5119090"/>
              <a:gd name="connsiteY7" fmla="*/ 3313039 h 4001096"/>
              <a:gd name="connsiteX8" fmla="*/ 159642 w 5119090"/>
              <a:gd name="connsiteY8" fmla="*/ 1290513 h 4001096"/>
              <a:gd name="connsiteX9" fmla="*/ 986959 w 5119090"/>
              <a:gd name="connsiteY9" fmla="*/ 590018 h 4001096"/>
              <a:gd name="connsiteX10" fmla="*/ 1004891 w 5119090"/>
              <a:gd name="connsiteY10" fmla="*/ 0 h 4001096"/>
              <a:gd name="connsiteX0" fmla="*/ 1004891 w 5119090"/>
              <a:gd name="connsiteY0" fmla="*/ 0 h 4028919"/>
              <a:gd name="connsiteX1" fmla="*/ 1616609 w 5119090"/>
              <a:gd name="connsiteY1" fmla="*/ 571743 h 4028919"/>
              <a:gd name="connsiteX2" fmla="*/ 4641704 w 5119090"/>
              <a:gd name="connsiteY2" fmla="*/ 815032 h 4028919"/>
              <a:gd name="connsiteX3" fmla="*/ 5119090 w 5119090"/>
              <a:gd name="connsiteY3" fmla="*/ 2118754 h 4028919"/>
              <a:gd name="connsiteX4" fmla="*/ 4869467 w 5119090"/>
              <a:gd name="connsiteY4" fmla="*/ 3634494 h 4028919"/>
              <a:gd name="connsiteX5" fmla="*/ 3814169 w 5119090"/>
              <a:gd name="connsiteY5" fmla="*/ 3985529 h 4028919"/>
              <a:gd name="connsiteX6" fmla="*/ 977861 w 5119090"/>
              <a:gd name="connsiteY6" fmla="*/ 3911529 h 4028919"/>
              <a:gd name="connsiteX7" fmla="*/ 73039 w 5119090"/>
              <a:gd name="connsiteY7" fmla="*/ 3313039 h 4028919"/>
              <a:gd name="connsiteX8" fmla="*/ 159642 w 5119090"/>
              <a:gd name="connsiteY8" fmla="*/ 1290513 h 4028919"/>
              <a:gd name="connsiteX9" fmla="*/ 986959 w 5119090"/>
              <a:gd name="connsiteY9" fmla="*/ 590018 h 4028919"/>
              <a:gd name="connsiteX10" fmla="*/ 1004891 w 5119090"/>
              <a:gd name="connsiteY10" fmla="*/ 0 h 4028919"/>
              <a:gd name="connsiteX0" fmla="*/ 1004891 w 5119090"/>
              <a:gd name="connsiteY0" fmla="*/ 0 h 4142676"/>
              <a:gd name="connsiteX1" fmla="*/ 1616609 w 5119090"/>
              <a:gd name="connsiteY1" fmla="*/ 571743 h 4142676"/>
              <a:gd name="connsiteX2" fmla="*/ 4641704 w 5119090"/>
              <a:gd name="connsiteY2" fmla="*/ 815032 h 4142676"/>
              <a:gd name="connsiteX3" fmla="*/ 5119090 w 5119090"/>
              <a:gd name="connsiteY3" fmla="*/ 2118754 h 4142676"/>
              <a:gd name="connsiteX4" fmla="*/ 4869467 w 5119090"/>
              <a:gd name="connsiteY4" fmla="*/ 3634494 h 4142676"/>
              <a:gd name="connsiteX5" fmla="*/ 3575630 w 5119090"/>
              <a:gd name="connsiteY5" fmla="*/ 4131303 h 4142676"/>
              <a:gd name="connsiteX6" fmla="*/ 977861 w 5119090"/>
              <a:gd name="connsiteY6" fmla="*/ 3911529 h 4142676"/>
              <a:gd name="connsiteX7" fmla="*/ 73039 w 5119090"/>
              <a:gd name="connsiteY7" fmla="*/ 3313039 h 4142676"/>
              <a:gd name="connsiteX8" fmla="*/ 159642 w 5119090"/>
              <a:gd name="connsiteY8" fmla="*/ 1290513 h 4142676"/>
              <a:gd name="connsiteX9" fmla="*/ 986959 w 5119090"/>
              <a:gd name="connsiteY9" fmla="*/ 590018 h 4142676"/>
              <a:gd name="connsiteX10" fmla="*/ 1004891 w 5119090"/>
              <a:gd name="connsiteY10" fmla="*/ 0 h 4142676"/>
              <a:gd name="connsiteX0" fmla="*/ 1004891 w 5119090"/>
              <a:gd name="connsiteY0" fmla="*/ 0 h 4145018"/>
              <a:gd name="connsiteX1" fmla="*/ 1616609 w 5119090"/>
              <a:gd name="connsiteY1" fmla="*/ 571743 h 4145018"/>
              <a:gd name="connsiteX2" fmla="*/ 4641704 w 5119090"/>
              <a:gd name="connsiteY2" fmla="*/ 815032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5119090"/>
              <a:gd name="connsiteY0" fmla="*/ 0 h 4145018"/>
              <a:gd name="connsiteX1" fmla="*/ 1616609 w 5119090"/>
              <a:gd name="connsiteY1" fmla="*/ 571743 h 4145018"/>
              <a:gd name="connsiteX2" fmla="*/ 4469426 w 5119090"/>
              <a:gd name="connsiteY2" fmla="*/ 735519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4986569"/>
              <a:gd name="connsiteY0" fmla="*/ 0 h 4145018"/>
              <a:gd name="connsiteX1" fmla="*/ 1616609 w 4986569"/>
              <a:gd name="connsiteY1" fmla="*/ 571743 h 4145018"/>
              <a:gd name="connsiteX2" fmla="*/ 4469426 w 4986569"/>
              <a:gd name="connsiteY2" fmla="*/ 735519 h 4145018"/>
              <a:gd name="connsiteX3" fmla="*/ 4986569 w 4986569"/>
              <a:gd name="connsiteY3" fmla="*/ 2118754 h 4145018"/>
              <a:gd name="connsiteX4" fmla="*/ 4736945 w 4986569"/>
              <a:gd name="connsiteY4" fmla="*/ 3594737 h 4145018"/>
              <a:gd name="connsiteX5" fmla="*/ 3575630 w 4986569"/>
              <a:gd name="connsiteY5" fmla="*/ 4131303 h 4145018"/>
              <a:gd name="connsiteX6" fmla="*/ 977861 w 4986569"/>
              <a:gd name="connsiteY6" fmla="*/ 3911529 h 4145018"/>
              <a:gd name="connsiteX7" fmla="*/ 73039 w 4986569"/>
              <a:gd name="connsiteY7" fmla="*/ 3313039 h 4145018"/>
              <a:gd name="connsiteX8" fmla="*/ 159642 w 4986569"/>
              <a:gd name="connsiteY8" fmla="*/ 1290513 h 4145018"/>
              <a:gd name="connsiteX9" fmla="*/ 986959 w 4986569"/>
              <a:gd name="connsiteY9" fmla="*/ 590018 h 4145018"/>
              <a:gd name="connsiteX10" fmla="*/ 1004891 w 4986569"/>
              <a:gd name="connsiteY10" fmla="*/ 0 h 4145018"/>
              <a:gd name="connsiteX0" fmla="*/ 1004891 w 4857980"/>
              <a:gd name="connsiteY0" fmla="*/ 0 h 4145018"/>
              <a:gd name="connsiteX1" fmla="*/ 1616609 w 4857980"/>
              <a:gd name="connsiteY1" fmla="*/ 571743 h 4145018"/>
              <a:gd name="connsiteX2" fmla="*/ 4469426 w 4857980"/>
              <a:gd name="connsiteY2" fmla="*/ 735519 h 4145018"/>
              <a:gd name="connsiteX3" fmla="*/ 4736945 w 4857980"/>
              <a:gd name="connsiteY3" fmla="*/ 3594737 h 4145018"/>
              <a:gd name="connsiteX4" fmla="*/ 3575630 w 4857980"/>
              <a:gd name="connsiteY4" fmla="*/ 4131303 h 4145018"/>
              <a:gd name="connsiteX5" fmla="*/ 977861 w 4857980"/>
              <a:gd name="connsiteY5" fmla="*/ 3911529 h 4145018"/>
              <a:gd name="connsiteX6" fmla="*/ 73039 w 4857980"/>
              <a:gd name="connsiteY6" fmla="*/ 3313039 h 4145018"/>
              <a:gd name="connsiteX7" fmla="*/ 159642 w 4857980"/>
              <a:gd name="connsiteY7" fmla="*/ 1290513 h 4145018"/>
              <a:gd name="connsiteX8" fmla="*/ 986959 w 4857980"/>
              <a:gd name="connsiteY8" fmla="*/ 590018 h 4145018"/>
              <a:gd name="connsiteX9" fmla="*/ 1004891 w 4857980"/>
              <a:gd name="connsiteY9" fmla="*/ 0 h 4145018"/>
              <a:gd name="connsiteX0" fmla="*/ 1004891 w 4944528"/>
              <a:gd name="connsiteY0" fmla="*/ 0 h 4145018"/>
              <a:gd name="connsiteX1" fmla="*/ 1616609 w 4944528"/>
              <a:gd name="connsiteY1" fmla="*/ 571743 h 4145018"/>
              <a:gd name="connsiteX2" fmla="*/ 4641704 w 4944528"/>
              <a:gd name="connsiteY2" fmla="*/ 775276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44528"/>
              <a:gd name="connsiteY0" fmla="*/ 0 h 4145018"/>
              <a:gd name="connsiteX1" fmla="*/ 1616609 w 4944528"/>
              <a:gd name="connsiteY1" fmla="*/ 571743 h 4145018"/>
              <a:gd name="connsiteX2" fmla="*/ 4641704 w 4944528"/>
              <a:gd name="connsiteY2" fmla="*/ 907797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38286"/>
              <a:gd name="connsiteY0" fmla="*/ 0 h 4156705"/>
              <a:gd name="connsiteX1" fmla="*/ 1616609 w 4938286"/>
              <a:gd name="connsiteY1" fmla="*/ 571743 h 4156705"/>
              <a:gd name="connsiteX2" fmla="*/ 4641704 w 4938286"/>
              <a:gd name="connsiteY2" fmla="*/ 907797 h 4156705"/>
              <a:gd name="connsiteX3" fmla="*/ 4723693 w 4938286"/>
              <a:gd name="connsiteY3" fmla="*/ 3409206 h 4156705"/>
              <a:gd name="connsiteX4" fmla="*/ 3575630 w 4938286"/>
              <a:gd name="connsiteY4" fmla="*/ 4131303 h 4156705"/>
              <a:gd name="connsiteX5" fmla="*/ 977861 w 4938286"/>
              <a:gd name="connsiteY5" fmla="*/ 3911529 h 4156705"/>
              <a:gd name="connsiteX6" fmla="*/ 73039 w 4938286"/>
              <a:gd name="connsiteY6" fmla="*/ 3313039 h 4156705"/>
              <a:gd name="connsiteX7" fmla="*/ 159642 w 4938286"/>
              <a:gd name="connsiteY7" fmla="*/ 1290513 h 4156705"/>
              <a:gd name="connsiteX8" fmla="*/ 986959 w 4938286"/>
              <a:gd name="connsiteY8" fmla="*/ 590018 h 4156705"/>
              <a:gd name="connsiteX9" fmla="*/ 1004891 w 4938286"/>
              <a:gd name="connsiteY9" fmla="*/ 0 h 4156705"/>
              <a:gd name="connsiteX0" fmla="*/ 1004891 w 4964496"/>
              <a:gd name="connsiteY0" fmla="*/ 0 h 4156705"/>
              <a:gd name="connsiteX1" fmla="*/ 1616609 w 4964496"/>
              <a:gd name="connsiteY1" fmla="*/ 571743 h 4156705"/>
              <a:gd name="connsiteX2" fmla="*/ 4641704 w 4964496"/>
              <a:gd name="connsiteY2" fmla="*/ 907797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64496"/>
              <a:gd name="connsiteY0" fmla="*/ 0 h 4156705"/>
              <a:gd name="connsiteX1" fmla="*/ 1616609 w 4964496"/>
              <a:gd name="connsiteY1" fmla="*/ 571743 h 4156705"/>
              <a:gd name="connsiteX2" fmla="*/ 4641704 w 4964496"/>
              <a:gd name="connsiteY2" fmla="*/ 881293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38200"/>
              <a:gd name="connsiteY0" fmla="*/ 0 h 4156705"/>
              <a:gd name="connsiteX1" fmla="*/ 1616609 w 4938200"/>
              <a:gd name="connsiteY1" fmla="*/ 571743 h 4156705"/>
              <a:gd name="connsiteX2" fmla="*/ 4641704 w 4938200"/>
              <a:gd name="connsiteY2" fmla="*/ 881293 h 4156705"/>
              <a:gd name="connsiteX3" fmla="*/ 4723693 w 4938200"/>
              <a:gd name="connsiteY3" fmla="*/ 3409206 h 4156705"/>
              <a:gd name="connsiteX4" fmla="*/ 3575630 w 4938200"/>
              <a:gd name="connsiteY4" fmla="*/ 4131303 h 4156705"/>
              <a:gd name="connsiteX5" fmla="*/ 977861 w 4938200"/>
              <a:gd name="connsiteY5" fmla="*/ 3911529 h 4156705"/>
              <a:gd name="connsiteX6" fmla="*/ 73039 w 4938200"/>
              <a:gd name="connsiteY6" fmla="*/ 3313039 h 4156705"/>
              <a:gd name="connsiteX7" fmla="*/ 159642 w 4938200"/>
              <a:gd name="connsiteY7" fmla="*/ 1290513 h 4156705"/>
              <a:gd name="connsiteX8" fmla="*/ 986959 w 4938200"/>
              <a:gd name="connsiteY8" fmla="*/ 590018 h 4156705"/>
              <a:gd name="connsiteX9" fmla="*/ 1004891 w 4938200"/>
              <a:gd name="connsiteY9" fmla="*/ 0 h 4156705"/>
              <a:gd name="connsiteX0" fmla="*/ 1004891 w 4931243"/>
              <a:gd name="connsiteY0" fmla="*/ 0 h 4156705"/>
              <a:gd name="connsiteX1" fmla="*/ 1616609 w 4931243"/>
              <a:gd name="connsiteY1" fmla="*/ 571743 h 4156705"/>
              <a:gd name="connsiteX2" fmla="*/ 4628452 w 4931243"/>
              <a:gd name="connsiteY2" fmla="*/ 934302 h 4156705"/>
              <a:gd name="connsiteX3" fmla="*/ 4723693 w 4931243"/>
              <a:gd name="connsiteY3" fmla="*/ 3409206 h 4156705"/>
              <a:gd name="connsiteX4" fmla="*/ 3575630 w 4931243"/>
              <a:gd name="connsiteY4" fmla="*/ 4131303 h 4156705"/>
              <a:gd name="connsiteX5" fmla="*/ 977861 w 4931243"/>
              <a:gd name="connsiteY5" fmla="*/ 3911529 h 4156705"/>
              <a:gd name="connsiteX6" fmla="*/ 73039 w 4931243"/>
              <a:gd name="connsiteY6" fmla="*/ 3313039 h 4156705"/>
              <a:gd name="connsiteX7" fmla="*/ 159642 w 4931243"/>
              <a:gd name="connsiteY7" fmla="*/ 1290513 h 4156705"/>
              <a:gd name="connsiteX8" fmla="*/ 986959 w 4931243"/>
              <a:gd name="connsiteY8" fmla="*/ 590018 h 4156705"/>
              <a:gd name="connsiteX9" fmla="*/ 1004891 w 4931243"/>
              <a:gd name="connsiteY9" fmla="*/ 0 h 4156705"/>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10726 w 4937078"/>
              <a:gd name="connsiteY0" fmla="*/ 0 h 4175448"/>
              <a:gd name="connsiteX1" fmla="*/ 1622444 w 4937078"/>
              <a:gd name="connsiteY1" fmla="*/ 571743 h 4175448"/>
              <a:gd name="connsiteX2" fmla="*/ 4634287 w 4937078"/>
              <a:gd name="connsiteY2" fmla="*/ 934302 h 4175448"/>
              <a:gd name="connsiteX3" fmla="*/ 4729528 w 4937078"/>
              <a:gd name="connsiteY3" fmla="*/ 3409206 h 4175448"/>
              <a:gd name="connsiteX4" fmla="*/ 3581465 w 4937078"/>
              <a:gd name="connsiteY4" fmla="*/ 4131303 h 4175448"/>
              <a:gd name="connsiteX5" fmla="*/ 864426 w 4937078"/>
              <a:gd name="connsiteY5" fmla="*/ 3991042 h 4175448"/>
              <a:gd name="connsiteX6" fmla="*/ 78874 w 4937078"/>
              <a:gd name="connsiteY6" fmla="*/ 3313039 h 4175448"/>
              <a:gd name="connsiteX7" fmla="*/ 165477 w 4937078"/>
              <a:gd name="connsiteY7" fmla="*/ 1290513 h 4175448"/>
              <a:gd name="connsiteX8" fmla="*/ 992794 w 4937078"/>
              <a:gd name="connsiteY8" fmla="*/ 590018 h 4175448"/>
              <a:gd name="connsiteX9" fmla="*/ 1010726 w 4937078"/>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8820" h="4175448">
                <a:moveTo>
                  <a:pt x="1008299" y="0"/>
                </a:moveTo>
                <a:cubicBezTo>
                  <a:pt x="1080221" y="58905"/>
                  <a:pt x="1502689" y="357725"/>
                  <a:pt x="1646266" y="574434"/>
                </a:cubicBezTo>
                <a:cubicBezTo>
                  <a:pt x="1801987" y="585526"/>
                  <a:pt x="4118388" y="461840"/>
                  <a:pt x="4631860" y="934302"/>
                </a:cubicBezTo>
                <a:cubicBezTo>
                  <a:pt x="5145332" y="1406764"/>
                  <a:pt x="4955580" y="2313155"/>
                  <a:pt x="4727101" y="3409206"/>
                </a:cubicBezTo>
                <a:cubicBezTo>
                  <a:pt x="4578135" y="3975170"/>
                  <a:pt x="4223222" y="4034330"/>
                  <a:pt x="3579038" y="4131303"/>
                </a:cubicBezTo>
                <a:cubicBezTo>
                  <a:pt x="2934854" y="4228276"/>
                  <a:pt x="1597338" y="4158382"/>
                  <a:pt x="861999" y="3991042"/>
                </a:cubicBezTo>
                <a:cubicBezTo>
                  <a:pt x="557764" y="3888766"/>
                  <a:pt x="288603" y="3774523"/>
                  <a:pt x="76447" y="3313039"/>
                </a:cubicBezTo>
                <a:cubicBezTo>
                  <a:pt x="-73175" y="2826910"/>
                  <a:pt x="18982" y="1794318"/>
                  <a:pt x="163050" y="1290513"/>
                </a:cubicBezTo>
                <a:cubicBezTo>
                  <a:pt x="367640" y="666231"/>
                  <a:pt x="707145" y="617043"/>
                  <a:pt x="990367" y="590018"/>
                </a:cubicBezTo>
                <a:cubicBezTo>
                  <a:pt x="990367" y="590018"/>
                  <a:pt x="1038579" y="394709"/>
                  <a:pt x="1008299"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7C3C2BD7-D59A-B402-EDE1-C3DF1E4EBACB}"/>
              </a:ext>
            </a:extLst>
          </p:cNvPr>
          <p:cNvSpPr>
            <a:spLocks noGrp="1"/>
          </p:cNvSpPr>
          <p:nvPr>
            <p:ph type="title"/>
          </p:nvPr>
        </p:nvSpPr>
        <p:spPr>
          <a:xfrm>
            <a:off x="1221949" y="1441683"/>
            <a:ext cx="3737320" cy="2085287"/>
          </a:xfrm>
        </p:spPr>
        <p:txBody>
          <a:bodyPr>
            <a:normAutofit/>
          </a:bodyPr>
          <a:lstStyle/>
          <a:p>
            <a:pPr algn="ctr">
              <a:lnSpc>
                <a:spcPct val="90000"/>
              </a:lnSpc>
            </a:pPr>
            <a:r>
              <a:rPr lang="sr-Latn-RS" sz="3400" dirty="0"/>
              <a:t>Preispitivanje tradicionalnih finansijskih modela</a:t>
            </a:r>
          </a:p>
        </p:txBody>
      </p:sp>
      <p:sp>
        <p:nvSpPr>
          <p:cNvPr id="16" name="Freeform: Shape 15">
            <a:extLst>
              <a:ext uri="{FF2B5EF4-FFF2-40B4-BE49-F238E27FC236}">
                <a16:creationId xmlns:a16="http://schemas.microsoft.com/office/drawing/2014/main" id="{A7E159FC-3666-4232-8B04-4E20400D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5116">
            <a:off x="719578" y="526618"/>
            <a:ext cx="4653004" cy="3398069"/>
          </a:xfrm>
          <a:custGeom>
            <a:avLst/>
            <a:gdLst>
              <a:gd name="connsiteX0" fmla="*/ 986774 w 5065355"/>
              <a:gd name="connsiteY0" fmla="*/ 0 h 3864077"/>
              <a:gd name="connsiteX1" fmla="*/ 1598492 w 5065355"/>
              <a:gd name="connsiteY1" fmla="*/ 571743 h 3864077"/>
              <a:gd name="connsiteX2" fmla="*/ 4623587 w 5065355"/>
              <a:gd name="connsiteY2" fmla="*/ 815032 h 3864077"/>
              <a:gd name="connsiteX3" fmla="*/ 5045794 w 5065355"/>
              <a:gd name="connsiteY3" fmla="*/ 2583837 h 3864077"/>
              <a:gd name="connsiteX4" fmla="*/ 5065097 w 5065355"/>
              <a:gd name="connsiteY4" fmla="*/ 3007422 h 3864077"/>
              <a:gd name="connsiteX5" fmla="*/ 5064540 w 5065355"/>
              <a:gd name="connsiteY5" fmla="*/ 3083457 h 3864077"/>
              <a:gd name="connsiteX6" fmla="*/ 5065355 w 5065355"/>
              <a:gd name="connsiteY6" fmla="*/ 3093208 h 3864077"/>
              <a:gd name="connsiteX7" fmla="*/ 5059336 w 5065355"/>
              <a:gd name="connsiteY7" fmla="*/ 3165214 h 3864077"/>
              <a:gd name="connsiteX8" fmla="*/ 5058896 w 5065355"/>
              <a:gd name="connsiteY8" fmla="*/ 3171406 h 3864077"/>
              <a:gd name="connsiteX9" fmla="*/ 5058773 w 5065355"/>
              <a:gd name="connsiteY9" fmla="*/ 3171941 h 3864077"/>
              <a:gd name="connsiteX10" fmla="*/ 5057188 w 5065355"/>
              <a:gd name="connsiteY10" fmla="*/ 3190910 h 3864077"/>
              <a:gd name="connsiteX11" fmla="*/ 5033762 w 5065355"/>
              <a:gd name="connsiteY11" fmla="*/ 3281910 h 3864077"/>
              <a:gd name="connsiteX12" fmla="*/ 5033487 w 5065355"/>
              <a:gd name="connsiteY12" fmla="*/ 3282522 h 3864077"/>
              <a:gd name="connsiteX13" fmla="*/ 5027369 w 5065355"/>
              <a:gd name="connsiteY13" fmla="*/ 3309275 h 3864077"/>
              <a:gd name="connsiteX14" fmla="*/ 4908386 w 5065355"/>
              <a:gd name="connsiteY14" fmla="*/ 3476562 h 3864077"/>
              <a:gd name="connsiteX15" fmla="*/ 4902444 w 5065355"/>
              <a:gd name="connsiteY15" fmla="*/ 3480940 h 3864077"/>
              <a:gd name="connsiteX16" fmla="*/ 4888108 w 5065355"/>
              <a:gd name="connsiteY16" fmla="*/ 3495204 h 3864077"/>
              <a:gd name="connsiteX17" fmla="*/ 4819819 w 5065355"/>
              <a:gd name="connsiteY17" fmla="*/ 3539901 h 3864077"/>
              <a:gd name="connsiteX18" fmla="*/ 4806748 w 5065355"/>
              <a:gd name="connsiteY18" fmla="*/ 3544794 h 3864077"/>
              <a:gd name="connsiteX19" fmla="*/ 4765129 w 5065355"/>
              <a:gd name="connsiteY19" fmla="*/ 3568040 h 3864077"/>
              <a:gd name="connsiteX20" fmla="*/ 4426673 w 5065355"/>
              <a:gd name="connsiteY20" fmla="*/ 3685984 h 3864077"/>
              <a:gd name="connsiteX21" fmla="*/ 534075 w 5065355"/>
              <a:gd name="connsiteY21" fmla="*/ 3761757 h 3864077"/>
              <a:gd name="connsiteX22" fmla="*/ 451805 w 5065355"/>
              <a:gd name="connsiteY22" fmla="*/ 3738960 h 3864077"/>
              <a:gd name="connsiteX23" fmla="*/ 417467 w 5065355"/>
              <a:gd name="connsiteY23" fmla="*/ 3743134 h 3864077"/>
              <a:gd name="connsiteX24" fmla="*/ 47039 w 5065355"/>
              <a:gd name="connsiteY24" fmla="*/ 3447046 h 3864077"/>
              <a:gd name="connsiteX25" fmla="*/ 38763 w 5065355"/>
              <a:gd name="connsiteY25" fmla="*/ 3414896 h 3864077"/>
              <a:gd name="connsiteX26" fmla="*/ 28376 w 5065355"/>
              <a:gd name="connsiteY26" fmla="*/ 3388641 h 3864077"/>
              <a:gd name="connsiteX27" fmla="*/ 14642 w 5065355"/>
              <a:gd name="connsiteY27" fmla="*/ 2681940 h 3864077"/>
              <a:gd name="connsiteX28" fmla="*/ 141525 w 5065355"/>
              <a:gd name="connsiteY28" fmla="*/ 1290513 h 3864077"/>
              <a:gd name="connsiteX29" fmla="*/ 968842 w 5065355"/>
              <a:gd name="connsiteY29" fmla="*/ 590018 h 3864077"/>
              <a:gd name="connsiteX30" fmla="*/ 986774 w 5065355"/>
              <a:gd name="connsiteY30" fmla="*/ 0 h 3864077"/>
              <a:gd name="connsiteX0" fmla="*/ 986774 w 5065355"/>
              <a:gd name="connsiteY0" fmla="*/ 0 h 3852421"/>
              <a:gd name="connsiteX1" fmla="*/ 1598492 w 5065355"/>
              <a:gd name="connsiteY1" fmla="*/ 571743 h 3852421"/>
              <a:gd name="connsiteX2" fmla="*/ 4623587 w 5065355"/>
              <a:gd name="connsiteY2" fmla="*/ 815032 h 3852421"/>
              <a:gd name="connsiteX3" fmla="*/ 5045794 w 5065355"/>
              <a:gd name="connsiteY3" fmla="*/ 2583837 h 3852421"/>
              <a:gd name="connsiteX4" fmla="*/ 5065097 w 5065355"/>
              <a:gd name="connsiteY4" fmla="*/ 3007422 h 3852421"/>
              <a:gd name="connsiteX5" fmla="*/ 5064540 w 5065355"/>
              <a:gd name="connsiteY5" fmla="*/ 3083457 h 3852421"/>
              <a:gd name="connsiteX6" fmla="*/ 5065355 w 5065355"/>
              <a:gd name="connsiteY6" fmla="*/ 3093208 h 3852421"/>
              <a:gd name="connsiteX7" fmla="*/ 5059336 w 5065355"/>
              <a:gd name="connsiteY7" fmla="*/ 3165214 h 3852421"/>
              <a:gd name="connsiteX8" fmla="*/ 5058896 w 5065355"/>
              <a:gd name="connsiteY8" fmla="*/ 3171406 h 3852421"/>
              <a:gd name="connsiteX9" fmla="*/ 5058773 w 5065355"/>
              <a:gd name="connsiteY9" fmla="*/ 3171941 h 3852421"/>
              <a:gd name="connsiteX10" fmla="*/ 5057188 w 5065355"/>
              <a:gd name="connsiteY10" fmla="*/ 3190910 h 3852421"/>
              <a:gd name="connsiteX11" fmla="*/ 5033762 w 5065355"/>
              <a:gd name="connsiteY11" fmla="*/ 3281910 h 3852421"/>
              <a:gd name="connsiteX12" fmla="*/ 5033487 w 5065355"/>
              <a:gd name="connsiteY12" fmla="*/ 3282522 h 3852421"/>
              <a:gd name="connsiteX13" fmla="*/ 5027369 w 5065355"/>
              <a:gd name="connsiteY13" fmla="*/ 3309275 h 3852421"/>
              <a:gd name="connsiteX14" fmla="*/ 4908386 w 5065355"/>
              <a:gd name="connsiteY14" fmla="*/ 3476562 h 3852421"/>
              <a:gd name="connsiteX15" fmla="*/ 4902444 w 5065355"/>
              <a:gd name="connsiteY15" fmla="*/ 3480940 h 3852421"/>
              <a:gd name="connsiteX16" fmla="*/ 4888108 w 5065355"/>
              <a:gd name="connsiteY16" fmla="*/ 3495204 h 3852421"/>
              <a:gd name="connsiteX17" fmla="*/ 4819819 w 5065355"/>
              <a:gd name="connsiteY17" fmla="*/ 3539901 h 3852421"/>
              <a:gd name="connsiteX18" fmla="*/ 4806748 w 5065355"/>
              <a:gd name="connsiteY18" fmla="*/ 3544794 h 3852421"/>
              <a:gd name="connsiteX19" fmla="*/ 4765129 w 5065355"/>
              <a:gd name="connsiteY19" fmla="*/ 3568040 h 3852421"/>
              <a:gd name="connsiteX20" fmla="*/ 4426673 w 5065355"/>
              <a:gd name="connsiteY20" fmla="*/ 3685984 h 3852421"/>
              <a:gd name="connsiteX21" fmla="*/ 904564 w 5065355"/>
              <a:gd name="connsiteY21" fmla="*/ 3793288 h 3852421"/>
              <a:gd name="connsiteX22" fmla="*/ 451805 w 5065355"/>
              <a:gd name="connsiteY22" fmla="*/ 3738960 h 3852421"/>
              <a:gd name="connsiteX23" fmla="*/ 417467 w 5065355"/>
              <a:gd name="connsiteY23" fmla="*/ 3743134 h 3852421"/>
              <a:gd name="connsiteX24" fmla="*/ 47039 w 5065355"/>
              <a:gd name="connsiteY24" fmla="*/ 3447046 h 3852421"/>
              <a:gd name="connsiteX25" fmla="*/ 38763 w 5065355"/>
              <a:gd name="connsiteY25" fmla="*/ 3414896 h 3852421"/>
              <a:gd name="connsiteX26" fmla="*/ 28376 w 5065355"/>
              <a:gd name="connsiteY26" fmla="*/ 3388641 h 3852421"/>
              <a:gd name="connsiteX27" fmla="*/ 14642 w 5065355"/>
              <a:gd name="connsiteY27" fmla="*/ 2681940 h 3852421"/>
              <a:gd name="connsiteX28" fmla="*/ 141525 w 5065355"/>
              <a:gd name="connsiteY28" fmla="*/ 1290513 h 3852421"/>
              <a:gd name="connsiteX29" fmla="*/ 968842 w 5065355"/>
              <a:gd name="connsiteY29" fmla="*/ 590018 h 3852421"/>
              <a:gd name="connsiteX30" fmla="*/ 986774 w 5065355"/>
              <a:gd name="connsiteY30" fmla="*/ 0 h 3852421"/>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229604 w 5065355"/>
              <a:gd name="connsiteY19" fmla="*/ 3851522 h 3899315"/>
              <a:gd name="connsiteX20" fmla="*/ 904564 w 5065355"/>
              <a:gd name="connsiteY20" fmla="*/ 3793288 h 3899315"/>
              <a:gd name="connsiteX21" fmla="*/ 451805 w 5065355"/>
              <a:gd name="connsiteY21" fmla="*/ 3738960 h 3899315"/>
              <a:gd name="connsiteX22" fmla="*/ 417467 w 5065355"/>
              <a:gd name="connsiteY22" fmla="*/ 3743134 h 3899315"/>
              <a:gd name="connsiteX23" fmla="*/ 47039 w 5065355"/>
              <a:gd name="connsiteY23" fmla="*/ 3447046 h 3899315"/>
              <a:gd name="connsiteX24" fmla="*/ 38763 w 5065355"/>
              <a:gd name="connsiteY24" fmla="*/ 3414896 h 3899315"/>
              <a:gd name="connsiteX25" fmla="*/ 28376 w 5065355"/>
              <a:gd name="connsiteY25" fmla="*/ 3388641 h 3899315"/>
              <a:gd name="connsiteX26" fmla="*/ 14642 w 5065355"/>
              <a:gd name="connsiteY26" fmla="*/ 2681940 h 3899315"/>
              <a:gd name="connsiteX27" fmla="*/ 141525 w 5065355"/>
              <a:gd name="connsiteY27" fmla="*/ 1290513 h 3899315"/>
              <a:gd name="connsiteX28" fmla="*/ 968842 w 5065355"/>
              <a:gd name="connsiteY28" fmla="*/ 590018 h 3899315"/>
              <a:gd name="connsiteX29" fmla="*/ 986774 w 5065355"/>
              <a:gd name="connsiteY29" fmla="*/ 0 h 3899315"/>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88108 w 5065355"/>
              <a:gd name="connsiteY16" fmla="*/ 3495204 h 3885853"/>
              <a:gd name="connsiteX17" fmla="*/ 4819819 w 5065355"/>
              <a:gd name="connsiteY17" fmla="*/ 3539901 h 3885853"/>
              <a:gd name="connsiteX18" fmla="*/ 4735804 w 5065355"/>
              <a:gd name="connsiteY18" fmla="*/ 3804925 h 3885853"/>
              <a:gd name="connsiteX19" fmla="*/ 4229604 w 5065355"/>
              <a:gd name="connsiteY19" fmla="*/ 3851522 h 3885853"/>
              <a:gd name="connsiteX20" fmla="*/ 904564 w 5065355"/>
              <a:gd name="connsiteY20" fmla="*/ 3793288 h 3885853"/>
              <a:gd name="connsiteX21" fmla="*/ 451805 w 5065355"/>
              <a:gd name="connsiteY21" fmla="*/ 3738960 h 3885853"/>
              <a:gd name="connsiteX22" fmla="*/ 417467 w 5065355"/>
              <a:gd name="connsiteY22" fmla="*/ 3743134 h 3885853"/>
              <a:gd name="connsiteX23" fmla="*/ 47039 w 5065355"/>
              <a:gd name="connsiteY23" fmla="*/ 3447046 h 3885853"/>
              <a:gd name="connsiteX24" fmla="*/ 38763 w 5065355"/>
              <a:gd name="connsiteY24" fmla="*/ 3414896 h 3885853"/>
              <a:gd name="connsiteX25" fmla="*/ 28376 w 5065355"/>
              <a:gd name="connsiteY25" fmla="*/ 3388641 h 3885853"/>
              <a:gd name="connsiteX26" fmla="*/ 14642 w 5065355"/>
              <a:gd name="connsiteY26" fmla="*/ 2681940 h 3885853"/>
              <a:gd name="connsiteX27" fmla="*/ 141525 w 5065355"/>
              <a:gd name="connsiteY27" fmla="*/ 1290513 h 3885853"/>
              <a:gd name="connsiteX28" fmla="*/ 968842 w 5065355"/>
              <a:gd name="connsiteY28" fmla="*/ 590018 h 3885853"/>
              <a:gd name="connsiteX29" fmla="*/ 986774 w 5065355"/>
              <a:gd name="connsiteY29"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19819 w 5065355"/>
              <a:gd name="connsiteY16" fmla="*/ 3539901 h 3885853"/>
              <a:gd name="connsiteX17" fmla="*/ 4735804 w 5065355"/>
              <a:gd name="connsiteY17" fmla="*/ 3804925 h 3885853"/>
              <a:gd name="connsiteX18" fmla="*/ 4229604 w 5065355"/>
              <a:gd name="connsiteY18" fmla="*/ 3851522 h 3885853"/>
              <a:gd name="connsiteX19" fmla="*/ 904564 w 5065355"/>
              <a:gd name="connsiteY19" fmla="*/ 3793288 h 3885853"/>
              <a:gd name="connsiteX20" fmla="*/ 451805 w 5065355"/>
              <a:gd name="connsiteY20" fmla="*/ 3738960 h 3885853"/>
              <a:gd name="connsiteX21" fmla="*/ 417467 w 5065355"/>
              <a:gd name="connsiteY21" fmla="*/ 3743134 h 3885853"/>
              <a:gd name="connsiteX22" fmla="*/ 47039 w 5065355"/>
              <a:gd name="connsiteY22" fmla="*/ 3447046 h 3885853"/>
              <a:gd name="connsiteX23" fmla="*/ 38763 w 5065355"/>
              <a:gd name="connsiteY23" fmla="*/ 3414896 h 3885853"/>
              <a:gd name="connsiteX24" fmla="*/ 28376 w 5065355"/>
              <a:gd name="connsiteY24" fmla="*/ 3388641 h 3885853"/>
              <a:gd name="connsiteX25" fmla="*/ 14642 w 5065355"/>
              <a:gd name="connsiteY25" fmla="*/ 2681940 h 3885853"/>
              <a:gd name="connsiteX26" fmla="*/ 141525 w 5065355"/>
              <a:gd name="connsiteY26" fmla="*/ 1290513 h 3885853"/>
              <a:gd name="connsiteX27" fmla="*/ 968842 w 5065355"/>
              <a:gd name="connsiteY27" fmla="*/ 590018 h 3885853"/>
              <a:gd name="connsiteX28" fmla="*/ 986774 w 5065355"/>
              <a:gd name="connsiteY28"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4908386 w 5065355"/>
              <a:gd name="connsiteY13" fmla="*/ 3476562 h 3885853"/>
              <a:gd name="connsiteX14" fmla="*/ 4902444 w 5065355"/>
              <a:gd name="connsiteY14" fmla="*/ 3480940 h 3885853"/>
              <a:gd name="connsiteX15" fmla="*/ 4819819 w 5065355"/>
              <a:gd name="connsiteY15" fmla="*/ 3539901 h 3885853"/>
              <a:gd name="connsiteX16" fmla="*/ 4735804 w 5065355"/>
              <a:gd name="connsiteY16" fmla="*/ 3804925 h 3885853"/>
              <a:gd name="connsiteX17" fmla="*/ 4229604 w 5065355"/>
              <a:gd name="connsiteY17" fmla="*/ 3851522 h 3885853"/>
              <a:gd name="connsiteX18" fmla="*/ 904564 w 5065355"/>
              <a:gd name="connsiteY18" fmla="*/ 3793288 h 3885853"/>
              <a:gd name="connsiteX19" fmla="*/ 451805 w 5065355"/>
              <a:gd name="connsiteY19" fmla="*/ 3738960 h 3885853"/>
              <a:gd name="connsiteX20" fmla="*/ 417467 w 5065355"/>
              <a:gd name="connsiteY20" fmla="*/ 3743134 h 3885853"/>
              <a:gd name="connsiteX21" fmla="*/ 47039 w 5065355"/>
              <a:gd name="connsiteY21" fmla="*/ 3447046 h 3885853"/>
              <a:gd name="connsiteX22" fmla="*/ 38763 w 5065355"/>
              <a:gd name="connsiteY22" fmla="*/ 3414896 h 3885853"/>
              <a:gd name="connsiteX23" fmla="*/ 28376 w 5065355"/>
              <a:gd name="connsiteY23" fmla="*/ 3388641 h 3885853"/>
              <a:gd name="connsiteX24" fmla="*/ 14642 w 5065355"/>
              <a:gd name="connsiteY24" fmla="*/ 2681940 h 3885853"/>
              <a:gd name="connsiteX25" fmla="*/ 141525 w 5065355"/>
              <a:gd name="connsiteY25" fmla="*/ 1290513 h 3885853"/>
              <a:gd name="connsiteX26" fmla="*/ 968842 w 5065355"/>
              <a:gd name="connsiteY26" fmla="*/ 590018 h 3885853"/>
              <a:gd name="connsiteX27" fmla="*/ 986774 w 5065355"/>
              <a:gd name="connsiteY27"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4908386 w 5065355"/>
              <a:gd name="connsiteY12" fmla="*/ 3476562 h 3885853"/>
              <a:gd name="connsiteX13" fmla="*/ 4902444 w 5065355"/>
              <a:gd name="connsiteY13" fmla="*/ 3480940 h 3885853"/>
              <a:gd name="connsiteX14" fmla="*/ 4819819 w 5065355"/>
              <a:gd name="connsiteY14" fmla="*/ 3539901 h 3885853"/>
              <a:gd name="connsiteX15" fmla="*/ 4735804 w 5065355"/>
              <a:gd name="connsiteY15" fmla="*/ 3804925 h 3885853"/>
              <a:gd name="connsiteX16" fmla="*/ 4229604 w 5065355"/>
              <a:gd name="connsiteY16" fmla="*/ 3851522 h 3885853"/>
              <a:gd name="connsiteX17" fmla="*/ 904564 w 5065355"/>
              <a:gd name="connsiteY17" fmla="*/ 3793288 h 3885853"/>
              <a:gd name="connsiteX18" fmla="*/ 451805 w 5065355"/>
              <a:gd name="connsiteY18" fmla="*/ 3738960 h 3885853"/>
              <a:gd name="connsiteX19" fmla="*/ 417467 w 5065355"/>
              <a:gd name="connsiteY19" fmla="*/ 3743134 h 3885853"/>
              <a:gd name="connsiteX20" fmla="*/ 47039 w 5065355"/>
              <a:gd name="connsiteY20" fmla="*/ 3447046 h 3885853"/>
              <a:gd name="connsiteX21" fmla="*/ 38763 w 5065355"/>
              <a:gd name="connsiteY21" fmla="*/ 3414896 h 3885853"/>
              <a:gd name="connsiteX22" fmla="*/ 28376 w 5065355"/>
              <a:gd name="connsiteY22" fmla="*/ 3388641 h 3885853"/>
              <a:gd name="connsiteX23" fmla="*/ 14642 w 5065355"/>
              <a:gd name="connsiteY23" fmla="*/ 2681940 h 3885853"/>
              <a:gd name="connsiteX24" fmla="*/ 141525 w 5065355"/>
              <a:gd name="connsiteY24" fmla="*/ 1290513 h 3885853"/>
              <a:gd name="connsiteX25" fmla="*/ 968842 w 5065355"/>
              <a:gd name="connsiteY25" fmla="*/ 590018 h 3885853"/>
              <a:gd name="connsiteX26" fmla="*/ 986774 w 5065355"/>
              <a:gd name="connsiteY26"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57188 w 5065097"/>
              <a:gd name="connsiteY9" fmla="*/ 3190910 h 3885853"/>
              <a:gd name="connsiteX10" fmla="*/ 5033762 w 5065097"/>
              <a:gd name="connsiteY10" fmla="*/ 3281910 h 3885853"/>
              <a:gd name="connsiteX11" fmla="*/ 4908386 w 5065097"/>
              <a:gd name="connsiteY11" fmla="*/ 3476562 h 3885853"/>
              <a:gd name="connsiteX12" fmla="*/ 4902444 w 5065097"/>
              <a:gd name="connsiteY12" fmla="*/ 3480940 h 3885853"/>
              <a:gd name="connsiteX13" fmla="*/ 4819819 w 5065097"/>
              <a:gd name="connsiteY13" fmla="*/ 3539901 h 3885853"/>
              <a:gd name="connsiteX14" fmla="*/ 4735804 w 5065097"/>
              <a:gd name="connsiteY14" fmla="*/ 3804925 h 3885853"/>
              <a:gd name="connsiteX15" fmla="*/ 4229604 w 5065097"/>
              <a:gd name="connsiteY15" fmla="*/ 3851522 h 3885853"/>
              <a:gd name="connsiteX16" fmla="*/ 904564 w 5065097"/>
              <a:gd name="connsiteY16" fmla="*/ 3793288 h 3885853"/>
              <a:gd name="connsiteX17" fmla="*/ 451805 w 5065097"/>
              <a:gd name="connsiteY17" fmla="*/ 3738960 h 3885853"/>
              <a:gd name="connsiteX18" fmla="*/ 417467 w 5065097"/>
              <a:gd name="connsiteY18" fmla="*/ 3743134 h 3885853"/>
              <a:gd name="connsiteX19" fmla="*/ 47039 w 5065097"/>
              <a:gd name="connsiteY19" fmla="*/ 3447046 h 3885853"/>
              <a:gd name="connsiteX20" fmla="*/ 38763 w 5065097"/>
              <a:gd name="connsiteY20" fmla="*/ 3414896 h 3885853"/>
              <a:gd name="connsiteX21" fmla="*/ 28376 w 5065097"/>
              <a:gd name="connsiteY21" fmla="*/ 3388641 h 3885853"/>
              <a:gd name="connsiteX22" fmla="*/ 14642 w 5065097"/>
              <a:gd name="connsiteY22" fmla="*/ 2681940 h 3885853"/>
              <a:gd name="connsiteX23" fmla="*/ 141525 w 5065097"/>
              <a:gd name="connsiteY23" fmla="*/ 1290513 h 3885853"/>
              <a:gd name="connsiteX24" fmla="*/ 968842 w 5065097"/>
              <a:gd name="connsiteY24" fmla="*/ 590018 h 3885853"/>
              <a:gd name="connsiteX25" fmla="*/ 986774 w 5065097"/>
              <a:gd name="connsiteY25"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33762 w 5065097"/>
              <a:gd name="connsiteY9" fmla="*/ 3281910 h 3885853"/>
              <a:gd name="connsiteX10" fmla="*/ 4908386 w 5065097"/>
              <a:gd name="connsiteY10" fmla="*/ 3476562 h 3885853"/>
              <a:gd name="connsiteX11" fmla="*/ 4902444 w 5065097"/>
              <a:gd name="connsiteY11" fmla="*/ 3480940 h 3885853"/>
              <a:gd name="connsiteX12" fmla="*/ 4819819 w 5065097"/>
              <a:gd name="connsiteY12" fmla="*/ 3539901 h 3885853"/>
              <a:gd name="connsiteX13" fmla="*/ 4735804 w 5065097"/>
              <a:gd name="connsiteY13" fmla="*/ 3804925 h 3885853"/>
              <a:gd name="connsiteX14" fmla="*/ 4229604 w 5065097"/>
              <a:gd name="connsiteY14" fmla="*/ 3851522 h 3885853"/>
              <a:gd name="connsiteX15" fmla="*/ 904564 w 5065097"/>
              <a:gd name="connsiteY15" fmla="*/ 3793288 h 3885853"/>
              <a:gd name="connsiteX16" fmla="*/ 451805 w 5065097"/>
              <a:gd name="connsiteY16" fmla="*/ 3738960 h 3885853"/>
              <a:gd name="connsiteX17" fmla="*/ 417467 w 5065097"/>
              <a:gd name="connsiteY17" fmla="*/ 3743134 h 3885853"/>
              <a:gd name="connsiteX18" fmla="*/ 47039 w 5065097"/>
              <a:gd name="connsiteY18" fmla="*/ 3447046 h 3885853"/>
              <a:gd name="connsiteX19" fmla="*/ 38763 w 5065097"/>
              <a:gd name="connsiteY19" fmla="*/ 3414896 h 3885853"/>
              <a:gd name="connsiteX20" fmla="*/ 28376 w 5065097"/>
              <a:gd name="connsiteY20" fmla="*/ 3388641 h 3885853"/>
              <a:gd name="connsiteX21" fmla="*/ 14642 w 5065097"/>
              <a:gd name="connsiteY21" fmla="*/ 2681940 h 3885853"/>
              <a:gd name="connsiteX22" fmla="*/ 141525 w 5065097"/>
              <a:gd name="connsiteY22" fmla="*/ 1290513 h 3885853"/>
              <a:gd name="connsiteX23" fmla="*/ 968842 w 5065097"/>
              <a:gd name="connsiteY23" fmla="*/ 590018 h 3885853"/>
              <a:gd name="connsiteX24" fmla="*/ 986774 w 5065097"/>
              <a:gd name="connsiteY24"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902444 w 5065097"/>
              <a:gd name="connsiteY10" fmla="*/ 3480940 h 3885853"/>
              <a:gd name="connsiteX11" fmla="*/ 4819819 w 5065097"/>
              <a:gd name="connsiteY11" fmla="*/ 3539901 h 3885853"/>
              <a:gd name="connsiteX12" fmla="*/ 4735804 w 5065097"/>
              <a:gd name="connsiteY12" fmla="*/ 3804925 h 3885853"/>
              <a:gd name="connsiteX13" fmla="*/ 4229604 w 5065097"/>
              <a:gd name="connsiteY13" fmla="*/ 3851522 h 3885853"/>
              <a:gd name="connsiteX14" fmla="*/ 904564 w 5065097"/>
              <a:gd name="connsiteY14" fmla="*/ 3793288 h 3885853"/>
              <a:gd name="connsiteX15" fmla="*/ 451805 w 5065097"/>
              <a:gd name="connsiteY15" fmla="*/ 3738960 h 3885853"/>
              <a:gd name="connsiteX16" fmla="*/ 417467 w 5065097"/>
              <a:gd name="connsiteY16" fmla="*/ 3743134 h 3885853"/>
              <a:gd name="connsiteX17" fmla="*/ 47039 w 5065097"/>
              <a:gd name="connsiteY17" fmla="*/ 3447046 h 3885853"/>
              <a:gd name="connsiteX18" fmla="*/ 38763 w 5065097"/>
              <a:gd name="connsiteY18" fmla="*/ 3414896 h 3885853"/>
              <a:gd name="connsiteX19" fmla="*/ 28376 w 5065097"/>
              <a:gd name="connsiteY19" fmla="*/ 3388641 h 3885853"/>
              <a:gd name="connsiteX20" fmla="*/ 14642 w 5065097"/>
              <a:gd name="connsiteY20" fmla="*/ 2681940 h 3885853"/>
              <a:gd name="connsiteX21" fmla="*/ 141525 w 5065097"/>
              <a:gd name="connsiteY21" fmla="*/ 1290513 h 3885853"/>
              <a:gd name="connsiteX22" fmla="*/ 968842 w 5065097"/>
              <a:gd name="connsiteY22" fmla="*/ 590018 h 3885853"/>
              <a:gd name="connsiteX23" fmla="*/ 986774 w 5065097"/>
              <a:gd name="connsiteY23"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819819 w 5065097"/>
              <a:gd name="connsiteY10" fmla="*/ 3539901 h 3885853"/>
              <a:gd name="connsiteX11" fmla="*/ 4735804 w 5065097"/>
              <a:gd name="connsiteY11" fmla="*/ 3804925 h 3885853"/>
              <a:gd name="connsiteX12" fmla="*/ 4229604 w 5065097"/>
              <a:gd name="connsiteY12" fmla="*/ 3851522 h 3885853"/>
              <a:gd name="connsiteX13" fmla="*/ 904564 w 5065097"/>
              <a:gd name="connsiteY13" fmla="*/ 3793288 h 3885853"/>
              <a:gd name="connsiteX14" fmla="*/ 451805 w 5065097"/>
              <a:gd name="connsiteY14" fmla="*/ 3738960 h 3885853"/>
              <a:gd name="connsiteX15" fmla="*/ 417467 w 5065097"/>
              <a:gd name="connsiteY15" fmla="*/ 3743134 h 3885853"/>
              <a:gd name="connsiteX16" fmla="*/ 47039 w 5065097"/>
              <a:gd name="connsiteY16" fmla="*/ 3447046 h 3885853"/>
              <a:gd name="connsiteX17" fmla="*/ 38763 w 5065097"/>
              <a:gd name="connsiteY17" fmla="*/ 3414896 h 3885853"/>
              <a:gd name="connsiteX18" fmla="*/ 28376 w 5065097"/>
              <a:gd name="connsiteY18" fmla="*/ 3388641 h 3885853"/>
              <a:gd name="connsiteX19" fmla="*/ 14642 w 5065097"/>
              <a:gd name="connsiteY19" fmla="*/ 2681940 h 3885853"/>
              <a:gd name="connsiteX20" fmla="*/ 141525 w 5065097"/>
              <a:gd name="connsiteY20" fmla="*/ 1290513 h 3885853"/>
              <a:gd name="connsiteX21" fmla="*/ 968842 w 5065097"/>
              <a:gd name="connsiteY21" fmla="*/ 590018 h 3885853"/>
              <a:gd name="connsiteX22" fmla="*/ 986774 w 5065097"/>
              <a:gd name="connsiteY22"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819819 w 5065543"/>
              <a:gd name="connsiteY9" fmla="*/ 3539901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993239 w 5065543"/>
              <a:gd name="connsiteY9" fmla="*/ 3784266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735804 w 5065543"/>
              <a:gd name="connsiteY9" fmla="*/ 3804925 h 3885853"/>
              <a:gd name="connsiteX10" fmla="*/ 4229604 w 5065543"/>
              <a:gd name="connsiteY10" fmla="*/ 3851522 h 3885853"/>
              <a:gd name="connsiteX11" fmla="*/ 904564 w 5065543"/>
              <a:gd name="connsiteY11" fmla="*/ 3793288 h 3885853"/>
              <a:gd name="connsiteX12" fmla="*/ 451805 w 5065543"/>
              <a:gd name="connsiteY12" fmla="*/ 3738960 h 3885853"/>
              <a:gd name="connsiteX13" fmla="*/ 417467 w 5065543"/>
              <a:gd name="connsiteY13" fmla="*/ 3743134 h 3885853"/>
              <a:gd name="connsiteX14" fmla="*/ 47039 w 5065543"/>
              <a:gd name="connsiteY14" fmla="*/ 3447046 h 3885853"/>
              <a:gd name="connsiteX15" fmla="*/ 38763 w 5065543"/>
              <a:gd name="connsiteY15" fmla="*/ 3414896 h 3885853"/>
              <a:gd name="connsiteX16" fmla="*/ 28376 w 5065543"/>
              <a:gd name="connsiteY16" fmla="*/ 3388641 h 3885853"/>
              <a:gd name="connsiteX17" fmla="*/ 14642 w 5065543"/>
              <a:gd name="connsiteY17" fmla="*/ 2681940 h 3885853"/>
              <a:gd name="connsiteX18" fmla="*/ 141525 w 5065543"/>
              <a:gd name="connsiteY18" fmla="*/ 1290513 h 3885853"/>
              <a:gd name="connsiteX19" fmla="*/ 968842 w 5065543"/>
              <a:gd name="connsiteY19" fmla="*/ 590018 h 3885853"/>
              <a:gd name="connsiteX20" fmla="*/ 986774 w 5065543"/>
              <a:gd name="connsiteY20"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4993239 w 5065543"/>
              <a:gd name="connsiteY7" fmla="*/ 3784266 h 3885853"/>
              <a:gd name="connsiteX8" fmla="*/ 4229604 w 5065543"/>
              <a:gd name="connsiteY8" fmla="*/ 3851522 h 3885853"/>
              <a:gd name="connsiteX9" fmla="*/ 904564 w 5065543"/>
              <a:gd name="connsiteY9" fmla="*/ 3793288 h 3885853"/>
              <a:gd name="connsiteX10" fmla="*/ 451805 w 5065543"/>
              <a:gd name="connsiteY10" fmla="*/ 3738960 h 3885853"/>
              <a:gd name="connsiteX11" fmla="*/ 417467 w 5065543"/>
              <a:gd name="connsiteY11" fmla="*/ 3743134 h 3885853"/>
              <a:gd name="connsiteX12" fmla="*/ 47039 w 5065543"/>
              <a:gd name="connsiteY12" fmla="*/ 3447046 h 3885853"/>
              <a:gd name="connsiteX13" fmla="*/ 38763 w 5065543"/>
              <a:gd name="connsiteY13" fmla="*/ 3414896 h 3885853"/>
              <a:gd name="connsiteX14" fmla="*/ 28376 w 5065543"/>
              <a:gd name="connsiteY14" fmla="*/ 3388641 h 3885853"/>
              <a:gd name="connsiteX15" fmla="*/ 14642 w 5065543"/>
              <a:gd name="connsiteY15" fmla="*/ 2681940 h 3885853"/>
              <a:gd name="connsiteX16" fmla="*/ 141525 w 5065543"/>
              <a:gd name="connsiteY16" fmla="*/ 1290513 h 3885853"/>
              <a:gd name="connsiteX17" fmla="*/ 968842 w 5065543"/>
              <a:gd name="connsiteY17" fmla="*/ 590018 h 3885853"/>
              <a:gd name="connsiteX18" fmla="*/ 986774 w 5065543"/>
              <a:gd name="connsiteY18" fmla="*/ 0 h 3885853"/>
              <a:gd name="connsiteX0" fmla="*/ 986774 w 5073884"/>
              <a:gd name="connsiteY0" fmla="*/ 0 h 3885853"/>
              <a:gd name="connsiteX1" fmla="*/ 1598492 w 5073884"/>
              <a:gd name="connsiteY1" fmla="*/ 571743 h 3885853"/>
              <a:gd name="connsiteX2" fmla="*/ 4623587 w 5073884"/>
              <a:gd name="connsiteY2" fmla="*/ 815032 h 3885853"/>
              <a:gd name="connsiteX3" fmla="*/ 5045794 w 5073884"/>
              <a:gd name="connsiteY3" fmla="*/ 2583837 h 3885853"/>
              <a:gd name="connsiteX4" fmla="*/ 5065097 w 5073884"/>
              <a:gd name="connsiteY4" fmla="*/ 3007422 h 3885853"/>
              <a:gd name="connsiteX5" fmla="*/ 5059336 w 5073884"/>
              <a:gd name="connsiteY5" fmla="*/ 3165214 h 3885853"/>
              <a:gd name="connsiteX6" fmla="*/ 4993239 w 5073884"/>
              <a:gd name="connsiteY6" fmla="*/ 3784266 h 3885853"/>
              <a:gd name="connsiteX7" fmla="*/ 4229604 w 5073884"/>
              <a:gd name="connsiteY7" fmla="*/ 3851522 h 3885853"/>
              <a:gd name="connsiteX8" fmla="*/ 904564 w 5073884"/>
              <a:gd name="connsiteY8" fmla="*/ 3793288 h 3885853"/>
              <a:gd name="connsiteX9" fmla="*/ 451805 w 5073884"/>
              <a:gd name="connsiteY9" fmla="*/ 3738960 h 3885853"/>
              <a:gd name="connsiteX10" fmla="*/ 417467 w 5073884"/>
              <a:gd name="connsiteY10" fmla="*/ 3743134 h 3885853"/>
              <a:gd name="connsiteX11" fmla="*/ 47039 w 5073884"/>
              <a:gd name="connsiteY11" fmla="*/ 3447046 h 3885853"/>
              <a:gd name="connsiteX12" fmla="*/ 38763 w 5073884"/>
              <a:gd name="connsiteY12" fmla="*/ 3414896 h 3885853"/>
              <a:gd name="connsiteX13" fmla="*/ 28376 w 5073884"/>
              <a:gd name="connsiteY13" fmla="*/ 3388641 h 3885853"/>
              <a:gd name="connsiteX14" fmla="*/ 14642 w 5073884"/>
              <a:gd name="connsiteY14" fmla="*/ 2681940 h 3885853"/>
              <a:gd name="connsiteX15" fmla="*/ 141525 w 5073884"/>
              <a:gd name="connsiteY15" fmla="*/ 1290513 h 3885853"/>
              <a:gd name="connsiteX16" fmla="*/ 968842 w 5073884"/>
              <a:gd name="connsiteY16" fmla="*/ 590018 h 3885853"/>
              <a:gd name="connsiteX17" fmla="*/ 986774 w 5073884"/>
              <a:gd name="connsiteY17" fmla="*/ 0 h 3885853"/>
              <a:gd name="connsiteX0" fmla="*/ 986774 w 5078114"/>
              <a:gd name="connsiteY0" fmla="*/ 0 h 3885853"/>
              <a:gd name="connsiteX1" fmla="*/ 1598492 w 5078114"/>
              <a:gd name="connsiteY1" fmla="*/ 571743 h 3885853"/>
              <a:gd name="connsiteX2" fmla="*/ 4623587 w 5078114"/>
              <a:gd name="connsiteY2" fmla="*/ 815032 h 3885853"/>
              <a:gd name="connsiteX3" fmla="*/ 5045794 w 5078114"/>
              <a:gd name="connsiteY3" fmla="*/ 2583837 h 3885853"/>
              <a:gd name="connsiteX4" fmla="*/ 5065097 w 5078114"/>
              <a:gd name="connsiteY4" fmla="*/ 3007422 h 3885853"/>
              <a:gd name="connsiteX5" fmla="*/ 4993239 w 5078114"/>
              <a:gd name="connsiteY5" fmla="*/ 3784266 h 3885853"/>
              <a:gd name="connsiteX6" fmla="*/ 4229604 w 5078114"/>
              <a:gd name="connsiteY6" fmla="*/ 3851522 h 3885853"/>
              <a:gd name="connsiteX7" fmla="*/ 904564 w 5078114"/>
              <a:gd name="connsiteY7" fmla="*/ 3793288 h 3885853"/>
              <a:gd name="connsiteX8" fmla="*/ 451805 w 5078114"/>
              <a:gd name="connsiteY8" fmla="*/ 3738960 h 3885853"/>
              <a:gd name="connsiteX9" fmla="*/ 417467 w 5078114"/>
              <a:gd name="connsiteY9" fmla="*/ 3743134 h 3885853"/>
              <a:gd name="connsiteX10" fmla="*/ 47039 w 5078114"/>
              <a:gd name="connsiteY10" fmla="*/ 3447046 h 3885853"/>
              <a:gd name="connsiteX11" fmla="*/ 38763 w 5078114"/>
              <a:gd name="connsiteY11" fmla="*/ 3414896 h 3885853"/>
              <a:gd name="connsiteX12" fmla="*/ 28376 w 5078114"/>
              <a:gd name="connsiteY12" fmla="*/ 3388641 h 3885853"/>
              <a:gd name="connsiteX13" fmla="*/ 14642 w 5078114"/>
              <a:gd name="connsiteY13" fmla="*/ 2681940 h 3885853"/>
              <a:gd name="connsiteX14" fmla="*/ 141525 w 5078114"/>
              <a:gd name="connsiteY14" fmla="*/ 1290513 h 3885853"/>
              <a:gd name="connsiteX15" fmla="*/ 968842 w 5078114"/>
              <a:gd name="connsiteY15" fmla="*/ 590018 h 3885853"/>
              <a:gd name="connsiteX16" fmla="*/ 986774 w 5078114"/>
              <a:gd name="connsiteY16" fmla="*/ 0 h 3885853"/>
              <a:gd name="connsiteX0" fmla="*/ 986774 w 5094085"/>
              <a:gd name="connsiteY0" fmla="*/ 0 h 3885853"/>
              <a:gd name="connsiteX1" fmla="*/ 1598492 w 5094085"/>
              <a:gd name="connsiteY1" fmla="*/ 571743 h 3885853"/>
              <a:gd name="connsiteX2" fmla="*/ 4623587 w 5094085"/>
              <a:gd name="connsiteY2" fmla="*/ 815032 h 3885853"/>
              <a:gd name="connsiteX3" fmla="*/ 5045794 w 5094085"/>
              <a:gd name="connsiteY3" fmla="*/ 2583837 h 3885853"/>
              <a:gd name="connsiteX4" fmla="*/ 4993239 w 5094085"/>
              <a:gd name="connsiteY4" fmla="*/ 3784266 h 3885853"/>
              <a:gd name="connsiteX5" fmla="*/ 4229604 w 5094085"/>
              <a:gd name="connsiteY5" fmla="*/ 3851522 h 3885853"/>
              <a:gd name="connsiteX6" fmla="*/ 904564 w 5094085"/>
              <a:gd name="connsiteY6" fmla="*/ 3793288 h 3885853"/>
              <a:gd name="connsiteX7" fmla="*/ 451805 w 5094085"/>
              <a:gd name="connsiteY7" fmla="*/ 3738960 h 3885853"/>
              <a:gd name="connsiteX8" fmla="*/ 417467 w 5094085"/>
              <a:gd name="connsiteY8" fmla="*/ 3743134 h 3885853"/>
              <a:gd name="connsiteX9" fmla="*/ 47039 w 5094085"/>
              <a:gd name="connsiteY9" fmla="*/ 3447046 h 3885853"/>
              <a:gd name="connsiteX10" fmla="*/ 38763 w 5094085"/>
              <a:gd name="connsiteY10" fmla="*/ 3414896 h 3885853"/>
              <a:gd name="connsiteX11" fmla="*/ 28376 w 5094085"/>
              <a:gd name="connsiteY11" fmla="*/ 3388641 h 3885853"/>
              <a:gd name="connsiteX12" fmla="*/ 14642 w 5094085"/>
              <a:gd name="connsiteY12" fmla="*/ 2681940 h 3885853"/>
              <a:gd name="connsiteX13" fmla="*/ 141525 w 5094085"/>
              <a:gd name="connsiteY13" fmla="*/ 1290513 h 3885853"/>
              <a:gd name="connsiteX14" fmla="*/ 968842 w 5094085"/>
              <a:gd name="connsiteY14" fmla="*/ 590018 h 3885853"/>
              <a:gd name="connsiteX15" fmla="*/ 986774 w 5094085"/>
              <a:gd name="connsiteY15" fmla="*/ 0 h 3885853"/>
              <a:gd name="connsiteX0" fmla="*/ 986774 w 5062386"/>
              <a:gd name="connsiteY0" fmla="*/ 0 h 3895361"/>
              <a:gd name="connsiteX1" fmla="*/ 1598492 w 5062386"/>
              <a:gd name="connsiteY1" fmla="*/ 571743 h 3895361"/>
              <a:gd name="connsiteX2" fmla="*/ 4623587 w 5062386"/>
              <a:gd name="connsiteY2" fmla="*/ 815032 h 3895361"/>
              <a:gd name="connsiteX3" fmla="*/ 5045794 w 5062386"/>
              <a:gd name="connsiteY3" fmla="*/ 2583837 h 3895361"/>
              <a:gd name="connsiteX4" fmla="*/ 4851350 w 5062386"/>
              <a:gd name="connsiteY4" fmla="*/ 3634494 h 3895361"/>
              <a:gd name="connsiteX5" fmla="*/ 4229604 w 5062386"/>
              <a:gd name="connsiteY5" fmla="*/ 3851522 h 3895361"/>
              <a:gd name="connsiteX6" fmla="*/ 904564 w 5062386"/>
              <a:gd name="connsiteY6" fmla="*/ 3793288 h 3895361"/>
              <a:gd name="connsiteX7" fmla="*/ 451805 w 5062386"/>
              <a:gd name="connsiteY7" fmla="*/ 3738960 h 3895361"/>
              <a:gd name="connsiteX8" fmla="*/ 417467 w 5062386"/>
              <a:gd name="connsiteY8" fmla="*/ 3743134 h 3895361"/>
              <a:gd name="connsiteX9" fmla="*/ 47039 w 5062386"/>
              <a:gd name="connsiteY9" fmla="*/ 3447046 h 3895361"/>
              <a:gd name="connsiteX10" fmla="*/ 38763 w 5062386"/>
              <a:gd name="connsiteY10" fmla="*/ 3414896 h 3895361"/>
              <a:gd name="connsiteX11" fmla="*/ 28376 w 5062386"/>
              <a:gd name="connsiteY11" fmla="*/ 3388641 h 3895361"/>
              <a:gd name="connsiteX12" fmla="*/ 14642 w 5062386"/>
              <a:gd name="connsiteY12" fmla="*/ 2681940 h 3895361"/>
              <a:gd name="connsiteX13" fmla="*/ 141525 w 5062386"/>
              <a:gd name="connsiteY13" fmla="*/ 1290513 h 3895361"/>
              <a:gd name="connsiteX14" fmla="*/ 968842 w 5062386"/>
              <a:gd name="connsiteY14" fmla="*/ 590018 h 3895361"/>
              <a:gd name="connsiteX15" fmla="*/ 986774 w 5062386"/>
              <a:gd name="connsiteY15" fmla="*/ 0 h 3895361"/>
              <a:gd name="connsiteX0" fmla="*/ 986774 w 5051609"/>
              <a:gd name="connsiteY0" fmla="*/ 0 h 3895361"/>
              <a:gd name="connsiteX1" fmla="*/ 1598492 w 5051609"/>
              <a:gd name="connsiteY1" fmla="*/ 571743 h 3895361"/>
              <a:gd name="connsiteX2" fmla="*/ 4623587 w 5051609"/>
              <a:gd name="connsiteY2" fmla="*/ 815032 h 3895361"/>
              <a:gd name="connsiteX3" fmla="*/ 5045794 w 5051609"/>
              <a:gd name="connsiteY3" fmla="*/ 2583837 h 3895361"/>
              <a:gd name="connsiteX4" fmla="*/ 4851350 w 5051609"/>
              <a:gd name="connsiteY4" fmla="*/ 3634494 h 3895361"/>
              <a:gd name="connsiteX5" fmla="*/ 4229604 w 5051609"/>
              <a:gd name="connsiteY5" fmla="*/ 3851522 h 3895361"/>
              <a:gd name="connsiteX6" fmla="*/ 904564 w 5051609"/>
              <a:gd name="connsiteY6" fmla="*/ 3793288 h 3895361"/>
              <a:gd name="connsiteX7" fmla="*/ 451805 w 5051609"/>
              <a:gd name="connsiteY7" fmla="*/ 3738960 h 3895361"/>
              <a:gd name="connsiteX8" fmla="*/ 417467 w 5051609"/>
              <a:gd name="connsiteY8" fmla="*/ 3743134 h 3895361"/>
              <a:gd name="connsiteX9" fmla="*/ 47039 w 5051609"/>
              <a:gd name="connsiteY9" fmla="*/ 3447046 h 3895361"/>
              <a:gd name="connsiteX10" fmla="*/ 38763 w 5051609"/>
              <a:gd name="connsiteY10" fmla="*/ 3414896 h 3895361"/>
              <a:gd name="connsiteX11" fmla="*/ 28376 w 5051609"/>
              <a:gd name="connsiteY11" fmla="*/ 3388641 h 3895361"/>
              <a:gd name="connsiteX12" fmla="*/ 14642 w 5051609"/>
              <a:gd name="connsiteY12" fmla="*/ 2681940 h 3895361"/>
              <a:gd name="connsiteX13" fmla="*/ 141525 w 5051609"/>
              <a:gd name="connsiteY13" fmla="*/ 1290513 h 3895361"/>
              <a:gd name="connsiteX14" fmla="*/ 968842 w 5051609"/>
              <a:gd name="connsiteY14" fmla="*/ 590018 h 3895361"/>
              <a:gd name="connsiteX15" fmla="*/ 986774 w 5051609"/>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17467 w 5100973"/>
              <a:gd name="connsiteY8" fmla="*/ 3743134 h 4001096"/>
              <a:gd name="connsiteX9" fmla="*/ 47039 w 5100973"/>
              <a:gd name="connsiteY9" fmla="*/ 3447046 h 4001096"/>
              <a:gd name="connsiteX10" fmla="*/ 38763 w 5100973"/>
              <a:gd name="connsiteY10" fmla="*/ 3414896 h 4001096"/>
              <a:gd name="connsiteX11" fmla="*/ 28376 w 5100973"/>
              <a:gd name="connsiteY11" fmla="*/ 3388641 h 4001096"/>
              <a:gd name="connsiteX12" fmla="*/ 14642 w 5100973"/>
              <a:gd name="connsiteY12" fmla="*/ 2681940 h 4001096"/>
              <a:gd name="connsiteX13" fmla="*/ 141525 w 5100973"/>
              <a:gd name="connsiteY13" fmla="*/ 1290513 h 4001096"/>
              <a:gd name="connsiteX14" fmla="*/ 968842 w 5100973"/>
              <a:gd name="connsiteY14" fmla="*/ 590018 h 4001096"/>
              <a:gd name="connsiteX15" fmla="*/ 986774 w 5100973"/>
              <a:gd name="connsiteY15" fmla="*/ 0 h 4001096"/>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7039 w 5100973"/>
              <a:gd name="connsiteY8" fmla="*/ 3447046 h 4001096"/>
              <a:gd name="connsiteX9" fmla="*/ 38763 w 5100973"/>
              <a:gd name="connsiteY9" fmla="*/ 3414896 h 4001096"/>
              <a:gd name="connsiteX10" fmla="*/ 28376 w 5100973"/>
              <a:gd name="connsiteY10" fmla="*/ 3388641 h 4001096"/>
              <a:gd name="connsiteX11" fmla="*/ 14642 w 5100973"/>
              <a:gd name="connsiteY11" fmla="*/ 2681940 h 4001096"/>
              <a:gd name="connsiteX12" fmla="*/ 141525 w 5100973"/>
              <a:gd name="connsiteY12" fmla="*/ 1290513 h 4001096"/>
              <a:gd name="connsiteX13" fmla="*/ 968842 w 5100973"/>
              <a:gd name="connsiteY13" fmla="*/ 590018 h 4001096"/>
              <a:gd name="connsiteX14" fmla="*/ 986774 w 5100973"/>
              <a:gd name="connsiteY14" fmla="*/ 0 h 4001096"/>
              <a:gd name="connsiteX0" fmla="*/ 984626 w 5098825"/>
              <a:gd name="connsiteY0" fmla="*/ 0 h 4001096"/>
              <a:gd name="connsiteX1" fmla="*/ 1596344 w 5098825"/>
              <a:gd name="connsiteY1" fmla="*/ 571743 h 4001096"/>
              <a:gd name="connsiteX2" fmla="*/ 4621439 w 5098825"/>
              <a:gd name="connsiteY2" fmla="*/ 815032 h 4001096"/>
              <a:gd name="connsiteX3" fmla="*/ 5098825 w 5098825"/>
              <a:gd name="connsiteY3" fmla="*/ 2118754 h 4001096"/>
              <a:gd name="connsiteX4" fmla="*/ 4849202 w 5098825"/>
              <a:gd name="connsiteY4" fmla="*/ 3634494 h 4001096"/>
              <a:gd name="connsiteX5" fmla="*/ 3793904 w 5098825"/>
              <a:gd name="connsiteY5" fmla="*/ 3985529 h 4001096"/>
              <a:gd name="connsiteX6" fmla="*/ 957596 w 5098825"/>
              <a:gd name="connsiteY6" fmla="*/ 3840584 h 4001096"/>
              <a:gd name="connsiteX7" fmla="*/ 449657 w 5098825"/>
              <a:gd name="connsiteY7" fmla="*/ 3738960 h 4001096"/>
              <a:gd name="connsiteX8" fmla="*/ 44891 w 5098825"/>
              <a:gd name="connsiteY8" fmla="*/ 3447046 h 4001096"/>
              <a:gd name="connsiteX9" fmla="*/ 36615 w 5098825"/>
              <a:gd name="connsiteY9" fmla="*/ 3414896 h 4001096"/>
              <a:gd name="connsiteX10" fmla="*/ 12494 w 5098825"/>
              <a:gd name="connsiteY10" fmla="*/ 2681940 h 4001096"/>
              <a:gd name="connsiteX11" fmla="*/ 139377 w 5098825"/>
              <a:gd name="connsiteY11" fmla="*/ 1290513 h 4001096"/>
              <a:gd name="connsiteX12" fmla="*/ 966694 w 5098825"/>
              <a:gd name="connsiteY12" fmla="*/ 590018 h 4001096"/>
              <a:gd name="connsiteX13" fmla="*/ 984626 w 5098825"/>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44704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53375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437163 w 5086331"/>
              <a:gd name="connsiteY7" fmla="*/ 3738960 h 4001096"/>
              <a:gd name="connsiteX8" fmla="*/ 32397 w 5086331"/>
              <a:gd name="connsiteY8" fmla="*/ 3533756 h 4001096"/>
              <a:gd name="connsiteX9" fmla="*/ 0 w 5086331"/>
              <a:gd name="connsiteY9" fmla="*/ 2681940 h 4001096"/>
              <a:gd name="connsiteX10" fmla="*/ 126883 w 5086331"/>
              <a:gd name="connsiteY10" fmla="*/ 1290513 h 4001096"/>
              <a:gd name="connsiteX11" fmla="*/ 954200 w 5086331"/>
              <a:gd name="connsiteY11" fmla="*/ 590018 h 4001096"/>
              <a:gd name="connsiteX12" fmla="*/ 972132 w 5086331"/>
              <a:gd name="connsiteY12"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1007316 w 5121515"/>
              <a:gd name="connsiteY0" fmla="*/ 0 h 4001096"/>
              <a:gd name="connsiteX1" fmla="*/ 1619034 w 5121515"/>
              <a:gd name="connsiteY1" fmla="*/ 571743 h 4001096"/>
              <a:gd name="connsiteX2" fmla="*/ 4644129 w 5121515"/>
              <a:gd name="connsiteY2" fmla="*/ 815032 h 4001096"/>
              <a:gd name="connsiteX3" fmla="*/ 5121515 w 5121515"/>
              <a:gd name="connsiteY3" fmla="*/ 2118754 h 4001096"/>
              <a:gd name="connsiteX4" fmla="*/ 4871892 w 5121515"/>
              <a:gd name="connsiteY4" fmla="*/ 3634494 h 4001096"/>
              <a:gd name="connsiteX5" fmla="*/ 3816594 w 5121515"/>
              <a:gd name="connsiteY5" fmla="*/ 3985529 h 4001096"/>
              <a:gd name="connsiteX6" fmla="*/ 980286 w 5121515"/>
              <a:gd name="connsiteY6" fmla="*/ 3840584 h 4001096"/>
              <a:gd name="connsiteX7" fmla="*/ 67581 w 5121515"/>
              <a:gd name="connsiteY7" fmla="*/ 3533756 h 4001096"/>
              <a:gd name="connsiteX8" fmla="*/ 35184 w 5121515"/>
              <a:gd name="connsiteY8" fmla="*/ 2681940 h 4001096"/>
              <a:gd name="connsiteX9" fmla="*/ 162067 w 5121515"/>
              <a:gd name="connsiteY9" fmla="*/ 1290513 h 4001096"/>
              <a:gd name="connsiteX10" fmla="*/ 989384 w 5121515"/>
              <a:gd name="connsiteY10" fmla="*/ 590018 h 4001096"/>
              <a:gd name="connsiteX11" fmla="*/ 1007316 w 5121515"/>
              <a:gd name="connsiteY11" fmla="*/ 0 h 4001096"/>
              <a:gd name="connsiteX0" fmla="*/ 1010370 w 5124569"/>
              <a:gd name="connsiteY0" fmla="*/ 0 h 4001096"/>
              <a:gd name="connsiteX1" fmla="*/ 1622088 w 5124569"/>
              <a:gd name="connsiteY1" fmla="*/ 571743 h 4001096"/>
              <a:gd name="connsiteX2" fmla="*/ 4647183 w 5124569"/>
              <a:gd name="connsiteY2" fmla="*/ 815032 h 4001096"/>
              <a:gd name="connsiteX3" fmla="*/ 5124569 w 5124569"/>
              <a:gd name="connsiteY3" fmla="*/ 2118754 h 4001096"/>
              <a:gd name="connsiteX4" fmla="*/ 4874946 w 5124569"/>
              <a:gd name="connsiteY4" fmla="*/ 3634494 h 4001096"/>
              <a:gd name="connsiteX5" fmla="*/ 3819648 w 5124569"/>
              <a:gd name="connsiteY5" fmla="*/ 3985529 h 4001096"/>
              <a:gd name="connsiteX6" fmla="*/ 983340 w 5124569"/>
              <a:gd name="connsiteY6" fmla="*/ 3840584 h 4001096"/>
              <a:gd name="connsiteX7" fmla="*/ 70635 w 5124569"/>
              <a:gd name="connsiteY7" fmla="*/ 3533756 h 4001096"/>
              <a:gd name="connsiteX8" fmla="*/ 165121 w 5124569"/>
              <a:gd name="connsiteY8" fmla="*/ 1290513 h 4001096"/>
              <a:gd name="connsiteX9" fmla="*/ 992438 w 5124569"/>
              <a:gd name="connsiteY9" fmla="*/ 590018 h 4001096"/>
              <a:gd name="connsiteX10" fmla="*/ 1010370 w 5124569"/>
              <a:gd name="connsiteY10" fmla="*/ 0 h 4001096"/>
              <a:gd name="connsiteX0" fmla="*/ 1004891 w 5119090"/>
              <a:gd name="connsiteY0" fmla="*/ 0 h 4001096"/>
              <a:gd name="connsiteX1" fmla="*/ 1616609 w 5119090"/>
              <a:gd name="connsiteY1" fmla="*/ 571743 h 4001096"/>
              <a:gd name="connsiteX2" fmla="*/ 4641704 w 5119090"/>
              <a:gd name="connsiteY2" fmla="*/ 815032 h 4001096"/>
              <a:gd name="connsiteX3" fmla="*/ 5119090 w 5119090"/>
              <a:gd name="connsiteY3" fmla="*/ 2118754 h 4001096"/>
              <a:gd name="connsiteX4" fmla="*/ 4869467 w 5119090"/>
              <a:gd name="connsiteY4" fmla="*/ 3634494 h 4001096"/>
              <a:gd name="connsiteX5" fmla="*/ 3814169 w 5119090"/>
              <a:gd name="connsiteY5" fmla="*/ 3985529 h 4001096"/>
              <a:gd name="connsiteX6" fmla="*/ 977861 w 5119090"/>
              <a:gd name="connsiteY6" fmla="*/ 3840584 h 4001096"/>
              <a:gd name="connsiteX7" fmla="*/ 73039 w 5119090"/>
              <a:gd name="connsiteY7" fmla="*/ 3313039 h 4001096"/>
              <a:gd name="connsiteX8" fmla="*/ 159642 w 5119090"/>
              <a:gd name="connsiteY8" fmla="*/ 1290513 h 4001096"/>
              <a:gd name="connsiteX9" fmla="*/ 986959 w 5119090"/>
              <a:gd name="connsiteY9" fmla="*/ 590018 h 4001096"/>
              <a:gd name="connsiteX10" fmla="*/ 1004891 w 5119090"/>
              <a:gd name="connsiteY10" fmla="*/ 0 h 4001096"/>
              <a:gd name="connsiteX0" fmla="*/ 1004891 w 5119090"/>
              <a:gd name="connsiteY0" fmla="*/ 0 h 4028919"/>
              <a:gd name="connsiteX1" fmla="*/ 1616609 w 5119090"/>
              <a:gd name="connsiteY1" fmla="*/ 571743 h 4028919"/>
              <a:gd name="connsiteX2" fmla="*/ 4641704 w 5119090"/>
              <a:gd name="connsiteY2" fmla="*/ 815032 h 4028919"/>
              <a:gd name="connsiteX3" fmla="*/ 5119090 w 5119090"/>
              <a:gd name="connsiteY3" fmla="*/ 2118754 h 4028919"/>
              <a:gd name="connsiteX4" fmla="*/ 4869467 w 5119090"/>
              <a:gd name="connsiteY4" fmla="*/ 3634494 h 4028919"/>
              <a:gd name="connsiteX5" fmla="*/ 3814169 w 5119090"/>
              <a:gd name="connsiteY5" fmla="*/ 3985529 h 4028919"/>
              <a:gd name="connsiteX6" fmla="*/ 977861 w 5119090"/>
              <a:gd name="connsiteY6" fmla="*/ 3911529 h 4028919"/>
              <a:gd name="connsiteX7" fmla="*/ 73039 w 5119090"/>
              <a:gd name="connsiteY7" fmla="*/ 3313039 h 4028919"/>
              <a:gd name="connsiteX8" fmla="*/ 159642 w 5119090"/>
              <a:gd name="connsiteY8" fmla="*/ 1290513 h 4028919"/>
              <a:gd name="connsiteX9" fmla="*/ 986959 w 5119090"/>
              <a:gd name="connsiteY9" fmla="*/ 590018 h 4028919"/>
              <a:gd name="connsiteX10" fmla="*/ 1004891 w 5119090"/>
              <a:gd name="connsiteY10" fmla="*/ 0 h 4028919"/>
              <a:gd name="connsiteX0" fmla="*/ 1004891 w 5119090"/>
              <a:gd name="connsiteY0" fmla="*/ 0 h 4142676"/>
              <a:gd name="connsiteX1" fmla="*/ 1616609 w 5119090"/>
              <a:gd name="connsiteY1" fmla="*/ 571743 h 4142676"/>
              <a:gd name="connsiteX2" fmla="*/ 4641704 w 5119090"/>
              <a:gd name="connsiteY2" fmla="*/ 815032 h 4142676"/>
              <a:gd name="connsiteX3" fmla="*/ 5119090 w 5119090"/>
              <a:gd name="connsiteY3" fmla="*/ 2118754 h 4142676"/>
              <a:gd name="connsiteX4" fmla="*/ 4869467 w 5119090"/>
              <a:gd name="connsiteY4" fmla="*/ 3634494 h 4142676"/>
              <a:gd name="connsiteX5" fmla="*/ 3575630 w 5119090"/>
              <a:gd name="connsiteY5" fmla="*/ 4131303 h 4142676"/>
              <a:gd name="connsiteX6" fmla="*/ 977861 w 5119090"/>
              <a:gd name="connsiteY6" fmla="*/ 3911529 h 4142676"/>
              <a:gd name="connsiteX7" fmla="*/ 73039 w 5119090"/>
              <a:gd name="connsiteY7" fmla="*/ 3313039 h 4142676"/>
              <a:gd name="connsiteX8" fmla="*/ 159642 w 5119090"/>
              <a:gd name="connsiteY8" fmla="*/ 1290513 h 4142676"/>
              <a:gd name="connsiteX9" fmla="*/ 986959 w 5119090"/>
              <a:gd name="connsiteY9" fmla="*/ 590018 h 4142676"/>
              <a:gd name="connsiteX10" fmla="*/ 1004891 w 5119090"/>
              <a:gd name="connsiteY10" fmla="*/ 0 h 4142676"/>
              <a:gd name="connsiteX0" fmla="*/ 1004891 w 5119090"/>
              <a:gd name="connsiteY0" fmla="*/ 0 h 4145018"/>
              <a:gd name="connsiteX1" fmla="*/ 1616609 w 5119090"/>
              <a:gd name="connsiteY1" fmla="*/ 571743 h 4145018"/>
              <a:gd name="connsiteX2" fmla="*/ 4641704 w 5119090"/>
              <a:gd name="connsiteY2" fmla="*/ 815032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5119090"/>
              <a:gd name="connsiteY0" fmla="*/ 0 h 4145018"/>
              <a:gd name="connsiteX1" fmla="*/ 1616609 w 5119090"/>
              <a:gd name="connsiteY1" fmla="*/ 571743 h 4145018"/>
              <a:gd name="connsiteX2" fmla="*/ 4469426 w 5119090"/>
              <a:gd name="connsiteY2" fmla="*/ 735519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4986569"/>
              <a:gd name="connsiteY0" fmla="*/ 0 h 4145018"/>
              <a:gd name="connsiteX1" fmla="*/ 1616609 w 4986569"/>
              <a:gd name="connsiteY1" fmla="*/ 571743 h 4145018"/>
              <a:gd name="connsiteX2" fmla="*/ 4469426 w 4986569"/>
              <a:gd name="connsiteY2" fmla="*/ 735519 h 4145018"/>
              <a:gd name="connsiteX3" fmla="*/ 4986569 w 4986569"/>
              <a:gd name="connsiteY3" fmla="*/ 2118754 h 4145018"/>
              <a:gd name="connsiteX4" fmla="*/ 4736945 w 4986569"/>
              <a:gd name="connsiteY4" fmla="*/ 3594737 h 4145018"/>
              <a:gd name="connsiteX5" fmla="*/ 3575630 w 4986569"/>
              <a:gd name="connsiteY5" fmla="*/ 4131303 h 4145018"/>
              <a:gd name="connsiteX6" fmla="*/ 977861 w 4986569"/>
              <a:gd name="connsiteY6" fmla="*/ 3911529 h 4145018"/>
              <a:gd name="connsiteX7" fmla="*/ 73039 w 4986569"/>
              <a:gd name="connsiteY7" fmla="*/ 3313039 h 4145018"/>
              <a:gd name="connsiteX8" fmla="*/ 159642 w 4986569"/>
              <a:gd name="connsiteY8" fmla="*/ 1290513 h 4145018"/>
              <a:gd name="connsiteX9" fmla="*/ 986959 w 4986569"/>
              <a:gd name="connsiteY9" fmla="*/ 590018 h 4145018"/>
              <a:gd name="connsiteX10" fmla="*/ 1004891 w 4986569"/>
              <a:gd name="connsiteY10" fmla="*/ 0 h 4145018"/>
              <a:gd name="connsiteX0" fmla="*/ 1004891 w 4857980"/>
              <a:gd name="connsiteY0" fmla="*/ 0 h 4145018"/>
              <a:gd name="connsiteX1" fmla="*/ 1616609 w 4857980"/>
              <a:gd name="connsiteY1" fmla="*/ 571743 h 4145018"/>
              <a:gd name="connsiteX2" fmla="*/ 4469426 w 4857980"/>
              <a:gd name="connsiteY2" fmla="*/ 735519 h 4145018"/>
              <a:gd name="connsiteX3" fmla="*/ 4736945 w 4857980"/>
              <a:gd name="connsiteY3" fmla="*/ 3594737 h 4145018"/>
              <a:gd name="connsiteX4" fmla="*/ 3575630 w 4857980"/>
              <a:gd name="connsiteY4" fmla="*/ 4131303 h 4145018"/>
              <a:gd name="connsiteX5" fmla="*/ 977861 w 4857980"/>
              <a:gd name="connsiteY5" fmla="*/ 3911529 h 4145018"/>
              <a:gd name="connsiteX6" fmla="*/ 73039 w 4857980"/>
              <a:gd name="connsiteY6" fmla="*/ 3313039 h 4145018"/>
              <a:gd name="connsiteX7" fmla="*/ 159642 w 4857980"/>
              <a:gd name="connsiteY7" fmla="*/ 1290513 h 4145018"/>
              <a:gd name="connsiteX8" fmla="*/ 986959 w 4857980"/>
              <a:gd name="connsiteY8" fmla="*/ 590018 h 4145018"/>
              <a:gd name="connsiteX9" fmla="*/ 1004891 w 4857980"/>
              <a:gd name="connsiteY9" fmla="*/ 0 h 4145018"/>
              <a:gd name="connsiteX0" fmla="*/ 1004891 w 4944528"/>
              <a:gd name="connsiteY0" fmla="*/ 0 h 4145018"/>
              <a:gd name="connsiteX1" fmla="*/ 1616609 w 4944528"/>
              <a:gd name="connsiteY1" fmla="*/ 571743 h 4145018"/>
              <a:gd name="connsiteX2" fmla="*/ 4641704 w 4944528"/>
              <a:gd name="connsiteY2" fmla="*/ 775276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44528"/>
              <a:gd name="connsiteY0" fmla="*/ 0 h 4145018"/>
              <a:gd name="connsiteX1" fmla="*/ 1616609 w 4944528"/>
              <a:gd name="connsiteY1" fmla="*/ 571743 h 4145018"/>
              <a:gd name="connsiteX2" fmla="*/ 4641704 w 4944528"/>
              <a:gd name="connsiteY2" fmla="*/ 907797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38286"/>
              <a:gd name="connsiteY0" fmla="*/ 0 h 4156705"/>
              <a:gd name="connsiteX1" fmla="*/ 1616609 w 4938286"/>
              <a:gd name="connsiteY1" fmla="*/ 571743 h 4156705"/>
              <a:gd name="connsiteX2" fmla="*/ 4641704 w 4938286"/>
              <a:gd name="connsiteY2" fmla="*/ 907797 h 4156705"/>
              <a:gd name="connsiteX3" fmla="*/ 4723693 w 4938286"/>
              <a:gd name="connsiteY3" fmla="*/ 3409206 h 4156705"/>
              <a:gd name="connsiteX4" fmla="*/ 3575630 w 4938286"/>
              <a:gd name="connsiteY4" fmla="*/ 4131303 h 4156705"/>
              <a:gd name="connsiteX5" fmla="*/ 977861 w 4938286"/>
              <a:gd name="connsiteY5" fmla="*/ 3911529 h 4156705"/>
              <a:gd name="connsiteX6" fmla="*/ 73039 w 4938286"/>
              <a:gd name="connsiteY6" fmla="*/ 3313039 h 4156705"/>
              <a:gd name="connsiteX7" fmla="*/ 159642 w 4938286"/>
              <a:gd name="connsiteY7" fmla="*/ 1290513 h 4156705"/>
              <a:gd name="connsiteX8" fmla="*/ 986959 w 4938286"/>
              <a:gd name="connsiteY8" fmla="*/ 590018 h 4156705"/>
              <a:gd name="connsiteX9" fmla="*/ 1004891 w 4938286"/>
              <a:gd name="connsiteY9" fmla="*/ 0 h 4156705"/>
              <a:gd name="connsiteX0" fmla="*/ 1004891 w 4964496"/>
              <a:gd name="connsiteY0" fmla="*/ 0 h 4156705"/>
              <a:gd name="connsiteX1" fmla="*/ 1616609 w 4964496"/>
              <a:gd name="connsiteY1" fmla="*/ 571743 h 4156705"/>
              <a:gd name="connsiteX2" fmla="*/ 4641704 w 4964496"/>
              <a:gd name="connsiteY2" fmla="*/ 907797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64496"/>
              <a:gd name="connsiteY0" fmla="*/ 0 h 4156705"/>
              <a:gd name="connsiteX1" fmla="*/ 1616609 w 4964496"/>
              <a:gd name="connsiteY1" fmla="*/ 571743 h 4156705"/>
              <a:gd name="connsiteX2" fmla="*/ 4641704 w 4964496"/>
              <a:gd name="connsiteY2" fmla="*/ 881293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38200"/>
              <a:gd name="connsiteY0" fmla="*/ 0 h 4156705"/>
              <a:gd name="connsiteX1" fmla="*/ 1616609 w 4938200"/>
              <a:gd name="connsiteY1" fmla="*/ 571743 h 4156705"/>
              <a:gd name="connsiteX2" fmla="*/ 4641704 w 4938200"/>
              <a:gd name="connsiteY2" fmla="*/ 881293 h 4156705"/>
              <a:gd name="connsiteX3" fmla="*/ 4723693 w 4938200"/>
              <a:gd name="connsiteY3" fmla="*/ 3409206 h 4156705"/>
              <a:gd name="connsiteX4" fmla="*/ 3575630 w 4938200"/>
              <a:gd name="connsiteY4" fmla="*/ 4131303 h 4156705"/>
              <a:gd name="connsiteX5" fmla="*/ 977861 w 4938200"/>
              <a:gd name="connsiteY5" fmla="*/ 3911529 h 4156705"/>
              <a:gd name="connsiteX6" fmla="*/ 73039 w 4938200"/>
              <a:gd name="connsiteY6" fmla="*/ 3313039 h 4156705"/>
              <a:gd name="connsiteX7" fmla="*/ 159642 w 4938200"/>
              <a:gd name="connsiteY7" fmla="*/ 1290513 h 4156705"/>
              <a:gd name="connsiteX8" fmla="*/ 986959 w 4938200"/>
              <a:gd name="connsiteY8" fmla="*/ 590018 h 4156705"/>
              <a:gd name="connsiteX9" fmla="*/ 1004891 w 4938200"/>
              <a:gd name="connsiteY9" fmla="*/ 0 h 4156705"/>
              <a:gd name="connsiteX0" fmla="*/ 1004891 w 4931243"/>
              <a:gd name="connsiteY0" fmla="*/ 0 h 4156705"/>
              <a:gd name="connsiteX1" fmla="*/ 1616609 w 4931243"/>
              <a:gd name="connsiteY1" fmla="*/ 571743 h 4156705"/>
              <a:gd name="connsiteX2" fmla="*/ 4628452 w 4931243"/>
              <a:gd name="connsiteY2" fmla="*/ 934302 h 4156705"/>
              <a:gd name="connsiteX3" fmla="*/ 4723693 w 4931243"/>
              <a:gd name="connsiteY3" fmla="*/ 3409206 h 4156705"/>
              <a:gd name="connsiteX4" fmla="*/ 3575630 w 4931243"/>
              <a:gd name="connsiteY4" fmla="*/ 4131303 h 4156705"/>
              <a:gd name="connsiteX5" fmla="*/ 977861 w 4931243"/>
              <a:gd name="connsiteY5" fmla="*/ 3911529 h 4156705"/>
              <a:gd name="connsiteX6" fmla="*/ 73039 w 4931243"/>
              <a:gd name="connsiteY6" fmla="*/ 3313039 h 4156705"/>
              <a:gd name="connsiteX7" fmla="*/ 159642 w 4931243"/>
              <a:gd name="connsiteY7" fmla="*/ 1290513 h 4156705"/>
              <a:gd name="connsiteX8" fmla="*/ 986959 w 4931243"/>
              <a:gd name="connsiteY8" fmla="*/ 590018 h 4156705"/>
              <a:gd name="connsiteX9" fmla="*/ 1004891 w 4931243"/>
              <a:gd name="connsiteY9" fmla="*/ 0 h 4156705"/>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10726 w 4937078"/>
              <a:gd name="connsiteY0" fmla="*/ 0 h 4175448"/>
              <a:gd name="connsiteX1" fmla="*/ 1622444 w 4937078"/>
              <a:gd name="connsiteY1" fmla="*/ 571743 h 4175448"/>
              <a:gd name="connsiteX2" fmla="*/ 4634287 w 4937078"/>
              <a:gd name="connsiteY2" fmla="*/ 934302 h 4175448"/>
              <a:gd name="connsiteX3" fmla="*/ 4729528 w 4937078"/>
              <a:gd name="connsiteY3" fmla="*/ 3409206 h 4175448"/>
              <a:gd name="connsiteX4" fmla="*/ 3581465 w 4937078"/>
              <a:gd name="connsiteY4" fmla="*/ 4131303 h 4175448"/>
              <a:gd name="connsiteX5" fmla="*/ 864426 w 4937078"/>
              <a:gd name="connsiteY5" fmla="*/ 3991042 h 4175448"/>
              <a:gd name="connsiteX6" fmla="*/ 78874 w 4937078"/>
              <a:gd name="connsiteY6" fmla="*/ 3313039 h 4175448"/>
              <a:gd name="connsiteX7" fmla="*/ 165477 w 4937078"/>
              <a:gd name="connsiteY7" fmla="*/ 1290513 h 4175448"/>
              <a:gd name="connsiteX8" fmla="*/ 992794 w 4937078"/>
              <a:gd name="connsiteY8" fmla="*/ 590018 h 4175448"/>
              <a:gd name="connsiteX9" fmla="*/ 1010726 w 4937078"/>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8820" h="4175448">
                <a:moveTo>
                  <a:pt x="1008299" y="0"/>
                </a:moveTo>
                <a:cubicBezTo>
                  <a:pt x="1080221" y="58905"/>
                  <a:pt x="1502689" y="357725"/>
                  <a:pt x="1646266" y="574434"/>
                </a:cubicBezTo>
                <a:cubicBezTo>
                  <a:pt x="1801987" y="585526"/>
                  <a:pt x="4118388" y="461840"/>
                  <a:pt x="4631860" y="934302"/>
                </a:cubicBezTo>
                <a:cubicBezTo>
                  <a:pt x="5145332" y="1406764"/>
                  <a:pt x="4955580" y="2313155"/>
                  <a:pt x="4727101" y="3409206"/>
                </a:cubicBezTo>
                <a:cubicBezTo>
                  <a:pt x="4578135" y="3975170"/>
                  <a:pt x="4223222" y="4034330"/>
                  <a:pt x="3579038" y="4131303"/>
                </a:cubicBezTo>
                <a:cubicBezTo>
                  <a:pt x="2934854" y="4228276"/>
                  <a:pt x="1597338" y="4158382"/>
                  <a:pt x="861999" y="3991042"/>
                </a:cubicBezTo>
                <a:cubicBezTo>
                  <a:pt x="557764" y="3888766"/>
                  <a:pt x="288603" y="3774523"/>
                  <a:pt x="76447" y="3313039"/>
                </a:cubicBezTo>
                <a:cubicBezTo>
                  <a:pt x="-73175" y="2826910"/>
                  <a:pt x="18982" y="1794318"/>
                  <a:pt x="163050" y="1290513"/>
                </a:cubicBezTo>
                <a:cubicBezTo>
                  <a:pt x="367640" y="666231"/>
                  <a:pt x="707145" y="617043"/>
                  <a:pt x="990367" y="590018"/>
                </a:cubicBezTo>
                <a:cubicBezTo>
                  <a:pt x="990367" y="590018"/>
                  <a:pt x="1038579" y="394709"/>
                  <a:pt x="1008299"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Čuvar mesta za sadržaj 2">
            <a:extLst>
              <a:ext uri="{FF2B5EF4-FFF2-40B4-BE49-F238E27FC236}">
                <a16:creationId xmlns:a16="http://schemas.microsoft.com/office/drawing/2014/main" id="{52AECD11-1343-8B37-2BAF-D68B2C2DD9E5}"/>
              </a:ext>
            </a:extLst>
          </p:cNvPr>
          <p:cNvSpPr>
            <a:spLocks noGrp="1"/>
          </p:cNvSpPr>
          <p:nvPr>
            <p:ph idx="1"/>
          </p:nvPr>
        </p:nvSpPr>
        <p:spPr>
          <a:xfrm>
            <a:off x="5339255" y="536027"/>
            <a:ext cx="6556357" cy="4887310"/>
          </a:xfrm>
        </p:spPr>
        <p:txBody>
          <a:bodyPr anchor="ctr">
            <a:normAutofit lnSpcReduction="10000"/>
          </a:bodyPr>
          <a:lstStyle/>
          <a:p>
            <a:pPr algn="ctr">
              <a:lnSpc>
                <a:spcPct val="90000"/>
              </a:lnSpc>
            </a:pPr>
            <a:r>
              <a:rPr lang="sr-Latn-RS" sz="2400" dirty="0">
                <a:solidFill>
                  <a:schemeClr val="accent1"/>
                </a:solidFill>
              </a:rPr>
              <a:t>Tradicionalni homo </a:t>
            </a:r>
            <a:r>
              <a:rPr lang="sr-Latn-RS" sz="2400" dirty="0" err="1">
                <a:solidFill>
                  <a:schemeClr val="accent1"/>
                </a:solidFill>
              </a:rPr>
              <a:t>ekonomikus</a:t>
            </a:r>
            <a:endParaRPr lang="sr-Latn-RS" sz="2400" dirty="0">
              <a:solidFill>
                <a:schemeClr val="accent1"/>
              </a:solidFill>
            </a:endParaRPr>
          </a:p>
          <a:p>
            <a:pPr algn="ctr">
              <a:lnSpc>
                <a:spcPct val="90000"/>
              </a:lnSpc>
            </a:pPr>
            <a:r>
              <a:rPr lang="sr-Latn-RS" sz="2400" dirty="0">
                <a:solidFill>
                  <a:schemeClr val="accent1"/>
                </a:solidFill>
              </a:rPr>
              <a:t>Teorija korisnosti</a:t>
            </a:r>
          </a:p>
          <a:p>
            <a:pPr algn="ctr">
              <a:lnSpc>
                <a:spcPct val="90000"/>
              </a:lnSpc>
            </a:pPr>
            <a:r>
              <a:rPr lang="sr-Latn-RS" sz="2400" dirty="0">
                <a:solidFill>
                  <a:schemeClr val="accent1"/>
                </a:solidFill>
              </a:rPr>
              <a:t>Hipoteza o efikasnom tržištu </a:t>
            </a:r>
          </a:p>
          <a:p>
            <a:pPr algn="ctr">
              <a:lnSpc>
                <a:spcPct val="90000"/>
              </a:lnSpc>
            </a:pPr>
            <a:r>
              <a:rPr lang="sr-Latn-RS" sz="2400" dirty="0">
                <a:solidFill>
                  <a:schemeClr val="accent1"/>
                </a:solidFill>
              </a:rPr>
              <a:t>Portfolio teorija</a:t>
            </a:r>
          </a:p>
          <a:p>
            <a:pPr algn="ctr">
              <a:lnSpc>
                <a:spcPct val="90000"/>
              </a:lnSpc>
            </a:pPr>
            <a:endParaRPr lang="sr-Latn-RS" sz="1400" dirty="0"/>
          </a:p>
          <a:p>
            <a:pPr>
              <a:lnSpc>
                <a:spcPct val="90000"/>
              </a:lnSpc>
            </a:pPr>
            <a:r>
              <a:rPr lang="sr-Latn-RS" sz="2400" dirty="0"/>
              <a:t>Primarna pretpostavka: </a:t>
            </a:r>
          </a:p>
          <a:p>
            <a:pPr indent="263525">
              <a:lnSpc>
                <a:spcPct val="90000"/>
              </a:lnSpc>
            </a:pPr>
            <a:r>
              <a:rPr lang="sr-Latn-RS" sz="2400" i="1" dirty="0">
                <a:solidFill>
                  <a:srgbClr val="857C4D"/>
                </a:solidFill>
              </a:rPr>
              <a:t>Investitori su racionalna bića</a:t>
            </a:r>
          </a:p>
          <a:p>
            <a:pPr>
              <a:lnSpc>
                <a:spcPct val="90000"/>
              </a:lnSpc>
              <a:tabLst>
                <a:tab pos="273050" algn="l"/>
              </a:tabLst>
            </a:pPr>
            <a:r>
              <a:rPr lang="sr-Latn-RS" sz="2400" dirty="0">
                <a:solidFill>
                  <a:srgbClr val="AA3B1F"/>
                </a:solidFill>
              </a:rPr>
              <a:t>	Netačna!</a:t>
            </a:r>
          </a:p>
          <a:p>
            <a:pPr>
              <a:lnSpc>
                <a:spcPct val="90000"/>
              </a:lnSpc>
            </a:pPr>
            <a:r>
              <a:rPr lang="sr-Latn-RS" sz="2400" dirty="0"/>
              <a:t>Ograničena racionalnost</a:t>
            </a:r>
          </a:p>
          <a:p>
            <a:pPr lvl="1">
              <a:lnSpc>
                <a:spcPct val="90000"/>
              </a:lnSpc>
            </a:pPr>
            <a:r>
              <a:rPr lang="sr-Latn-RS" sz="1800" dirty="0"/>
              <a:t>Investitori su skloni da reaguju emocionalno u stresnom okruženju</a:t>
            </a:r>
          </a:p>
          <a:p>
            <a:pPr lvl="1">
              <a:lnSpc>
                <a:spcPct val="90000"/>
              </a:lnSpc>
            </a:pPr>
            <a:r>
              <a:rPr lang="sr-Latn-RS" sz="1800" dirty="0"/>
              <a:t>Ljudi nisu potpuno iracionalni, već na njihovo odlučivanje utiču aktivnosti drugih ljudi</a:t>
            </a:r>
          </a:p>
        </p:txBody>
      </p:sp>
      <p:pic>
        <p:nvPicPr>
          <p:cNvPr id="4" name="Slika 3">
            <a:extLst>
              <a:ext uri="{FF2B5EF4-FFF2-40B4-BE49-F238E27FC236}">
                <a16:creationId xmlns:a16="http://schemas.microsoft.com/office/drawing/2014/main" id="{D9E7EB39-DE63-9DF0-2F1B-A402E370C0D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49504" y="5231757"/>
            <a:ext cx="3237664" cy="1602643"/>
          </a:xfrm>
          <a:prstGeom prst="rect">
            <a:avLst/>
          </a:prstGeom>
        </p:spPr>
      </p:pic>
    </p:spTree>
    <p:extLst>
      <p:ext uri="{BB962C8B-B14F-4D97-AF65-F5344CB8AC3E}">
        <p14:creationId xmlns:p14="http://schemas.microsoft.com/office/powerpoint/2010/main" val="3642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na kojoj se nalazi tekst&#10;&#10;Opis je automatski generisan">
            <a:extLst>
              <a:ext uri="{FF2B5EF4-FFF2-40B4-BE49-F238E27FC236}">
                <a16:creationId xmlns:a16="http://schemas.microsoft.com/office/drawing/2014/main" id="{7A6AF086-4695-D3E2-125B-E6019696EE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854" r="-2" b="8536"/>
          <a:stretch/>
        </p:blipFill>
        <p:spPr>
          <a:xfrm>
            <a:off x="1038962" y="3179229"/>
            <a:ext cx="4715673" cy="2921680"/>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p:spPr>
      </p:pic>
      <p:sp>
        <p:nvSpPr>
          <p:cNvPr id="40" name="Freeform: Shape 39">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23594" y="3163432"/>
            <a:ext cx="4715671" cy="292167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D86169C0-6882-4BA0-92B1-590870CAE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485910" y="732830"/>
            <a:ext cx="5552381" cy="252495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endParaRPr lang="en-US"/>
          </a:p>
        </p:txBody>
      </p:sp>
      <p:sp>
        <p:nvSpPr>
          <p:cNvPr id="2" name="Naslov 1">
            <a:extLst>
              <a:ext uri="{FF2B5EF4-FFF2-40B4-BE49-F238E27FC236}">
                <a16:creationId xmlns:a16="http://schemas.microsoft.com/office/drawing/2014/main" id="{2B188BBD-A24A-4C7F-96CB-3A59D07B7D0F}"/>
              </a:ext>
            </a:extLst>
          </p:cNvPr>
          <p:cNvSpPr>
            <a:spLocks noGrp="1"/>
          </p:cNvSpPr>
          <p:nvPr>
            <p:ph type="title"/>
          </p:nvPr>
        </p:nvSpPr>
        <p:spPr>
          <a:xfrm>
            <a:off x="819187" y="1242272"/>
            <a:ext cx="4861382" cy="1375929"/>
          </a:xfrm>
        </p:spPr>
        <p:txBody>
          <a:bodyPr>
            <a:normAutofit/>
          </a:bodyPr>
          <a:lstStyle/>
          <a:p>
            <a:pPr algn="ctr">
              <a:lnSpc>
                <a:spcPct val="90000"/>
              </a:lnSpc>
            </a:pPr>
            <a:r>
              <a:rPr lang="sr-Latn-RS" sz="3000" dirty="0"/>
              <a:t>Tradicionalne finansije ne mogu da odgovore na mnoga pitanja</a:t>
            </a:r>
          </a:p>
        </p:txBody>
      </p:sp>
      <p:sp>
        <p:nvSpPr>
          <p:cNvPr id="49" name="Freeform: Shape 43">
            <a:extLst>
              <a:ext uri="{FF2B5EF4-FFF2-40B4-BE49-F238E27FC236}">
                <a16:creationId xmlns:a16="http://schemas.microsoft.com/office/drawing/2014/main" id="{DCECB35C-FCFB-4B31-B3CF-A20982BE6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39764" y="771494"/>
            <a:ext cx="5552381" cy="252495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endParaRPr lang="en-US"/>
          </a:p>
        </p:txBody>
      </p:sp>
      <p:sp>
        <p:nvSpPr>
          <p:cNvPr id="33" name="Čuvar mesta za sadržaj 2">
            <a:extLst>
              <a:ext uri="{FF2B5EF4-FFF2-40B4-BE49-F238E27FC236}">
                <a16:creationId xmlns:a16="http://schemas.microsoft.com/office/drawing/2014/main" id="{A8B10517-1991-4445-AD97-081366FEB411}"/>
              </a:ext>
            </a:extLst>
          </p:cNvPr>
          <p:cNvSpPr>
            <a:spLocks noGrp="1"/>
          </p:cNvSpPr>
          <p:nvPr>
            <p:ph idx="1"/>
          </p:nvPr>
        </p:nvSpPr>
        <p:spPr>
          <a:xfrm>
            <a:off x="6433131" y="262759"/>
            <a:ext cx="5667799" cy="6253655"/>
          </a:xfrm>
        </p:spPr>
        <p:txBody>
          <a:bodyPr anchor="ctr">
            <a:noAutofit/>
          </a:bodyPr>
          <a:lstStyle/>
          <a:p>
            <a:pPr marL="285750" indent="-285750">
              <a:lnSpc>
                <a:spcPct val="90000"/>
              </a:lnSpc>
              <a:buFont typeface="Arial" panose="020B0604020202020204" pitchFamily="34" charset="0"/>
              <a:buChar char="•"/>
            </a:pPr>
            <a:r>
              <a:rPr lang="sr-Latn-RS" sz="2200" dirty="0"/>
              <a:t>Zašto se investitori ne ponašaju racionalno?</a:t>
            </a:r>
          </a:p>
          <a:p>
            <a:pPr marL="285750" indent="-285750">
              <a:lnSpc>
                <a:spcPct val="90000"/>
              </a:lnSpc>
              <a:buFont typeface="Arial" panose="020B0604020202020204" pitchFamily="34" charset="0"/>
              <a:buChar char="•"/>
            </a:pPr>
            <a:r>
              <a:rPr lang="sr-Latn-RS" sz="2200" dirty="0"/>
              <a:t>Zašto se ne ponašaju u skladu sa teorijom korisnosti?</a:t>
            </a:r>
          </a:p>
          <a:p>
            <a:pPr marL="285750" indent="-285750">
              <a:lnSpc>
                <a:spcPct val="90000"/>
              </a:lnSpc>
              <a:buFont typeface="Arial" panose="020B0604020202020204" pitchFamily="34" charset="0"/>
              <a:buChar char="•"/>
            </a:pPr>
            <a:r>
              <a:rPr lang="sr-Latn-RS" sz="2200" dirty="0"/>
              <a:t>Šta se dešava u ljudskom mozgu neposredno pre, tokom i nakon donošenja finansijskih odluka?</a:t>
            </a:r>
          </a:p>
          <a:p>
            <a:pPr marL="285750" indent="-285750">
              <a:lnSpc>
                <a:spcPct val="90000"/>
              </a:lnSpc>
              <a:buFont typeface="Arial" panose="020B0604020202020204" pitchFamily="34" charset="0"/>
              <a:buChar char="•"/>
            </a:pPr>
            <a:r>
              <a:rPr lang="sr-Latn-RS" sz="2200" dirty="0"/>
              <a:t>Zašto se neki investitori obogate, a drugi ne? Šta investitora čini uspešnim, zašto je baš on poseban?</a:t>
            </a:r>
          </a:p>
          <a:p>
            <a:pPr marL="285750" indent="-285750">
              <a:lnSpc>
                <a:spcPct val="90000"/>
              </a:lnSpc>
              <a:buFont typeface="Arial" panose="020B0604020202020204" pitchFamily="34" charset="0"/>
              <a:buChar char="•"/>
            </a:pPr>
            <a:r>
              <a:rPr lang="sr-Latn-RS" sz="2200" dirty="0"/>
              <a:t>Postoji li nešto više od jednostavnog praćenja finansijskih teorija i proračuna?</a:t>
            </a:r>
          </a:p>
          <a:p>
            <a:pPr marL="285750" indent="-285750">
              <a:lnSpc>
                <a:spcPct val="90000"/>
              </a:lnSpc>
              <a:buFont typeface="Arial" panose="020B0604020202020204" pitchFamily="34" charset="0"/>
              <a:buChar char="•"/>
            </a:pPr>
            <a:r>
              <a:rPr lang="sr-Latn-RS" sz="2200" dirty="0"/>
              <a:t>Postoji li nešto više i od samo hrabrosti, samopouzdanja, razumevanja rizika i prinosa?</a:t>
            </a:r>
          </a:p>
          <a:p>
            <a:pPr marL="285750" indent="-285750">
              <a:lnSpc>
                <a:spcPct val="90000"/>
              </a:lnSpc>
              <a:buFont typeface="Arial" panose="020B0604020202020204" pitchFamily="34" charset="0"/>
              <a:buChar char="•"/>
            </a:pPr>
            <a:r>
              <a:rPr lang="sr-Latn-RS" sz="2200" dirty="0"/>
              <a:t>Zašto veoma obrazovani ljudi, čak nobelovci, ljudi koji jako dobro poznaju svaku finansijsku teoriju ne uspevaju na finansijskim tržištima?</a:t>
            </a:r>
          </a:p>
        </p:txBody>
      </p:sp>
    </p:spTree>
    <p:extLst>
      <p:ext uri="{BB962C8B-B14F-4D97-AF65-F5344CB8AC3E}">
        <p14:creationId xmlns:p14="http://schemas.microsoft.com/office/powerpoint/2010/main" val="302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 calcmode="lin" valueType="num">
                                      <p:cBhvr additive="base">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 calcmode="lin" valueType="num">
                                      <p:cBhvr additive="base">
                                        <p:cTn id="19"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xEl>
                                              <p:pRg st="3" end="3"/>
                                            </p:txEl>
                                          </p:spTgt>
                                        </p:tgtEl>
                                        <p:attrNameLst>
                                          <p:attrName>style.visibility</p:attrName>
                                        </p:attrNameLst>
                                      </p:cBhvr>
                                      <p:to>
                                        <p:strVal val="visible"/>
                                      </p:to>
                                    </p:set>
                                    <p:anim calcmode="lin" valueType="num">
                                      <p:cBhvr additive="base">
                                        <p:cTn id="25"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anim calcmode="lin" valueType="num">
                                      <p:cBhvr additive="base">
                                        <p:cTn id="31"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xEl>
                                              <p:pRg st="5" end="5"/>
                                            </p:txEl>
                                          </p:spTgt>
                                        </p:tgtEl>
                                        <p:attrNameLst>
                                          <p:attrName>style.visibility</p:attrName>
                                        </p:attrNameLst>
                                      </p:cBhvr>
                                      <p:to>
                                        <p:strVal val="visible"/>
                                      </p:to>
                                    </p:set>
                                    <p:anim calcmode="lin" valueType="num">
                                      <p:cBhvr additive="base">
                                        <p:cTn id="37" dur="500" fill="hold"/>
                                        <p:tgtEl>
                                          <p:spTgt spid="3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xEl>
                                              <p:pRg st="6" end="6"/>
                                            </p:txEl>
                                          </p:spTgt>
                                        </p:tgtEl>
                                        <p:attrNameLst>
                                          <p:attrName>style.visibility</p:attrName>
                                        </p:attrNameLst>
                                      </p:cBhvr>
                                      <p:to>
                                        <p:strVal val="visible"/>
                                      </p:to>
                                    </p:set>
                                    <p:anim calcmode="lin" valueType="num">
                                      <p:cBhvr additive="base">
                                        <p:cTn id="43" dur="500" fill="hold"/>
                                        <p:tgtEl>
                                          <p:spTgt spid="3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E0511-ECC8-4FD3-A8C8-31C8C3B93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57585228-0AE3-EC17-8D66-F9B2BE7150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65" b="7865"/>
          <a:stretch/>
        </p:blipFill>
        <p:spPr>
          <a:xfrm>
            <a:off x="20" y="10"/>
            <a:ext cx="12191979" cy="6857990"/>
          </a:xfrm>
          <a:prstGeom prst="rect">
            <a:avLst/>
          </a:prstGeom>
        </p:spPr>
      </p:pic>
      <p:sp>
        <p:nvSpPr>
          <p:cNvPr id="12" name="Freeform: Shape 11">
            <a:extLst>
              <a:ext uri="{FF2B5EF4-FFF2-40B4-BE49-F238E27FC236}">
                <a16:creationId xmlns:a16="http://schemas.microsoft.com/office/drawing/2014/main" id="{C382F5A8-0801-441E-9C73-D7444DC4D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468265" y="1205576"/>
            <a:ext cx="6977187" cy="557092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solidFill>
            <a:schemeClr val="bg1"/>
          </a:solidFill>
          <a:ln w="19050" cap="flat">
            <a:noFill/>
            <a:prstDash val="solid"/>
            <a:miter/>
          </a:ln>
        </p:spPr>
        <p:txBody>
          <a:bodyPr rtlCol="0" anchor="ctr"/>
          <a:lstStyle/>
          <a:p>
            <a:endParaRPr lang="en-US"/>
          </a:p>
        </p:txBody>
      </p:sp>
      <p:sp>
        <p:nvSpPr>
          <p:cNvPr id="2" name="Naslov 1">
            <a:extLst>
              <a:ext uri="{FF2B5EF4-FFF2-40B4-BE49-F238E27FC236}">
                <a16:creationId xmlns:a16="http://schemas.microsoft.com/office/drawing/2014/main" id="{B94CB9DB-7EB9-4156-5C17-493E01A3056B}"/>
              </a:ext>
            </a:extLst>
          </p:cNvPr>
          <p:cNvSpPr>
            <a:spLocks noGrp="1"/>
          </p:cNvSpPr>
          <p:nvPr>
            <p:ph type="title"/>
          </p:nvPr>
        </p:nvSpPr>
        <p:spPr>
          <a:xfrm>
            <a:off x="1255264" y="1576488"/>
            <a:ext cx="5685906" cy="882185"/>
          </a:xfrm>
        </p:spPr>
        <p:txBody>
          <a:bodyPr anchor="b">
            <a:normAutofit/>
          </a:bodyPr>
          <a:lstStyle/>
          <a:p>
            <a:pPr algn="ctr"/>
            <a:r>
              <a:rPr lang="sr-Latn-RS" dirty="0"/>
              <a:t>Uloga emocija</a:t>
            </a:r>
          </a:p>
        </p:txBody>
      </p:sp>
      <p:sp>
        <p:nvSpPr>
          <p:cNvPr id="3" name="Čuvar mesta za sadržaj 2">
            <a:extLst>
              <a:ext uri="{FF2B5EF4-FFF2-40B4-BE49-F238E27FC236}">
                <a16:creationId xmlns:a16="http://schemas.microsoft.com/office/drawing/2014/main" id="{DD7B5FE5-8A4C-1399-74D0-3F20D18F909C}"/>
              </a:ext>
            </a:extLst>
          </p:cNvPr>
          <p:cNvSpPr>
            <a:spLocks noGrp="1"/>
          </p:cNvSpPr>
          <p:nvPr>
            <p:ph idx="1"/>
          </p:nvPr>
        </p:nvSpPr>
        <p:spPr>
          <a:xfrm>
            <a:off x="861848" y="2672865"/>
            <a:ext cx="6159062" cy="3318032"/>
          </a:xfrm>
        </p:spPr>
        <p:txBody>
          <a:bodyPr anchor="t">
            <a:normAutofit lnSpcReduction="10000"/>
          </a:bodyPr>
          <a:lstStyle/>
          <a:p>
            <a:pPr marL="342900" indent="-342900">
              <a:lnSpc>
                <a:spcPct val="90000"/>
              </a:lnSpc>
              <a:buFont typeface="Arial" panose="020B0604020202020204" pitchFamily="34" charset="0"/>
              <a:buChar char="•"/>
            </a:pPr>
            <a:r>
              <a:rPr lang="sr-Latn-RS" sz="2400" dirty="0"/>
              <a:t>Tradicionalne finansijske teorije ne uzimaju u razmatranje ulogu emocija u finansijskom odlučivanju</a:t>
            </a:r>
          </a:p>
          <a:p>
            <a:pPr marL="342900" indent="-342900">
              <a:lnSpc>
                <a:spcPct val="90000"/>
              </a:lnSpc>
              <a:buFont typeface="Arial" panose="020B0604020202020204" pitchFamily="34" charset="0"/>
              <a:buChar char="•"/>
            </a:pPr>
            <a:r>
              <a:rPr lang="sr-Latn-RS" sz="2400" dirty="0"/>
              <a:t>Emocije utiču na opažanja, pa odluke nisu racionalne</a:t>
            </a:r>
          </a:p>
          <a:p>
            <a:pPr marL="342900" indent="-342900">
              <a:lnSpc>
                <a:spcPct val="90000"/>
              </a:lnSpc>
              <a:buFont typeface="Arial" panose="020B0604020202020204" pitchFamily="34" charset="0"/>
              <a:buChar char="•"/>
            </a:pPr>
            <a:r>
              <a:rPr lang="sr-Latn-RS" sz="2400" dirty="0"/>
              <a:t>Emocionalno donošenje odluka - </a:t>
            </a:r>
            <a:r>
              <a:rPr lang="sr-Latn-RS" sz="2400" dirty="0">
                <a:solidFill>
                  <a:srgbClr val="C00000"/>
                </a:solidFill>
              </a:rPr>
              <a:t>podrazumevana opcija za mozak </a:t>
            </a:r>
          </a:p>
          <a:p>
            <a:pPr marL="342900" indent="-342900">
              <a:lnSpc>
                <a:spcPct val="90000"/>
              </a:lnSpc>
              <a:buFont typeface="Arial" panose="020B0604020202020204" pitchFamily="34" charset="0"/>
              <a:buChar char="•"/>
            </a:pPr>
            <a:r>
              <a:rPr lang="sr-Latn-RS" sz="2400" dirty="0"/>
              <a:t>Emocije i očekivanja imaju ključnu ulogu u finansijskim odlukama!</a:t>
            </a:r>
          </a:p>
          <a:p>
            <a:pPr>
              <a:lnSpc>
                <a:spcPct val="90000"/>
              </a:lnSpc>
            </a:pPr>
            <a:endParaRPr lang="sr-Latn-RS" sz="2400" dirty="0"/>
          </a:p>
        </p:txBody>
      </p:sp>
      <p:sp>
        <p:nvSpPr>
          <p:cNvPr id="14" name="Freeform: Shape 13">
            <a:extLst>
              <a:ext uri="{FF2B5EF4-FFF2-40B4-BE49-F238E27FC236}">
                <a16:creationId xmlns:a16="http://schemas.microsoft.com/office/drawing/2014/main" id="{56B90F41-10EE-4D43-BBF2-CAC75FDE5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415877" y="1248442"/>
            <a:ext cx="6977187" cy="557092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noFill/>
          <a:ln w="19050" cap="flat">
            <a:solidFill>
              <a:schemeClr val="tx1"/>
            </a:solidFill>
            <a:prstDash val="solid"/>
            <a:miter/>
          </a:ln>
        </p:spPr>
        <p:txBody>
          <a:bodyPr rtlCol="0" anchor="ctr"/>
          <a:lstStyle/>
          <a:p>
            <a:endParaRPr lang="en-US"/>
          </a:p>
        </p:txBody>
      </p:sp>
      <p:sp>
        <p:nvSpPr>
          <p:cNvPr id="5" name="Okvir za tekst 4">
            <a:extLst>
              <a:ext uri="{FF2B5EF4-FFF2-40B4-BE49-F238E27FC236}">
                <a16:creationId xmlns:a16="http://schemas.microsoft.com/office/drawing/2014/main" id="{FA789C9D-476F-9E9D-92F0-0B53E8344D44}"/>
              </a:ext>
            </a:extLst>
          </p:cNvPr>
          <p:cNvSpPr txBox="1"/>
          <p:nvPr/>
        </p:nvSpPr>
        <p:spPr>
          <a:xfrm>
            <a:off x="10353034" y="6657945"/>
            <a:ext cx="1838965" cy="200055"/>
          </a:xfrm>
          <a:prstGeom prst="rect">
            <a:avLst/>
          </a:prstGeom>
          <a:noFill/>
        </p:spPr>
        <p:txBody>
          <a:bodyPr wrap="none" rtlCol="0">
            <a:spAutoFit/>
          </a:bodyPr>
          <a:lstStyle/>
          <a:p>
            <a:pPr algn="r">
              <a:spcAft>
                <a:spcPts val="600"/>
              </a:spcAft>
            </a:pPr>
            <a:r>
              <a:rPr lang="sr-Latn-RS" sz="700" dirty="0"/>
              <a:t>Slika </a:t>
            </a:r>
            <a:r>
              <a:rPr lang="sr-Latn-RS" sz="700" dirty="0">
                <a:hlinkClick r:id="rId3" tooltip="https://www.wdf.gr/downloads/files/%CE%B4%CF%89%CF%81%CE%B5%CE%AC%CE%BD-psd-emoticons.html">
                  <a:extLst>
                    <a:ext uri="{A12FA001-AC4F-418D-AE19-62706E023703}">
                      <ahyp:hlinkClr xmlns:ahyp="http://schemas.microsoft.com/office/drawing/2018/hyperlinkcolor" val="tx"/>
                    </a:ext>
                  </a:extLst>
                </a:hlinkClick>
              </a:rPr>
              <a:t>Ova fotografija</a:t>
            </a:r>
            <a:r>
              <a:rPr lang="sr-Latn-RS" sz="700" dirty="0"/>
              <a:t> autora Nepoznat autor licencirana je u okviru </a:t>
            </a:r>
            <a:r>
              <a:rPr lang="sr-Latn-RS" sz="700" dirty="0">
                <a:hlinkClick r:id="rId4" tooltip="https://creativecommons.org/licenses/by-nc-nd/3.0/">
                  <a:extLst>
                    <a:ext uri="{A12FA001-AC4F-418D-AE19-62706E023703}">
                      <ahyp:hlinkClr xmlns:ahyp="http://schemas.microsoft.com/office/drawing/2018/hyperlinkcolor" val="tx"/>
                    </a:ext>
                  </a:extLst>
                </a:hlinkClick>
              </a:rPr>
              <a:t>CC </a:t>
            </a:r>
            <a:r>
              <a:rPr lang="sr-Latn-RS" sz="700" dirty="0" err="1">
                <a:hlinkClick r:id="rId4" tooltip="https://creativecommons.org/licenses/by-nc-nd/3.0/">
                  <a:extLst>
                    <a:ext uri="{A12FA001-AC4F-418D-AE19-62706E023703}">
                      <ahyp:hlinkClr xmlns:ahyp="http://schemas.microsoft.com/office/drawing/2018/hyperlinkcolor" val="tx"/>
                    </a:ext>
                  </a:extLst>
                </a:hlinkClick>
              </a:rPr>
              <a:t>BY-NC-ND</a:t>
            </a:r>
            <a:endParaRPr lang="sr-Latn-RS" sz="700" dirty="0"/>
          </a:p>
        </p:txBody>
      </p:sp>
    </p:spTree>
    <p:extLst>
      <p:ext uri="{BB962C8B-B14F-4D97-AF65-F5344CB8AC3E}">
        <p14:creationId xmlns:p14="http://schemas.microsoft.com/office/powerpoint/2010/main" val="219577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Naslov 1">
            <a:extLst>
              <a:ext uri="{FF2B5EF4-FFF2-40B4-BE49-F238E27FC236}">
                <a16:creationId xmlns:a16="http://schemas.microsoft.com/office/drawing/2014/main" id="{F2F24C5A-BC5F-4088-9C77-7515AFE52ED9}"/>
              </a:ext>
            </a:extLst>
          </p:cNvPr>
          <p:cNvSpPr>
            <a:spLocks noGrp="1"/>
          </p:cNvSpPr>
          <p:nvPr>
            <p:ph type="title"/>
          </p:nvPr>
        </p:nvSpPr>
        <p:spPr>
          <a:xfrm>
            <a:off x="1007871" y="260256"/>
            <a:ext cx="5556425" cy="1308082"/>
          </a:xfrm>
        </p:spPr>
        <p:txBody>
          <a:bodyPr>
            <a:normAutofit/>
          </a:bodyPr>
          <a:lstStyle/>
          <a:p>
            <a:pPr algn="ctr"/>
            <a:r>
              <a:rPr lang="sr-Latn-RS" dirty="0" err="1"/>
              <a:t>Bihevioralne</a:t>
            </a:r>
            <a:r>
              <a:rPr lang="sr-Latn-RS" dirty="0"/>
              <a:t> finansije</a:t>
            </a:r>
          </a:p>
        </p:txBody>
      </p:sp>
      <p:sp>
        <p:nvSpPr>
          <p:cNvPr id="3" name="Čuvar mesta za sadržaj 2">
            <a:extLst>
              <a:ext uri="{FF2B5EF4-FFF2-40B4-BE49-F238E27FC236}">
                <a16:creationId xmlns:a16="http://schemas.microsoft.com/office/drawing/2014/main" id="{00CA8B8C-6A89-4FBD-B3A9-3A15FB5DA039}"/>
              </a:ext>
            </a:extLst>
          </p:cNvPr>
          <p:cNvSpPr>
            <a:spLocks noGrp="1"/>
          </p:cNvSpPr>
          <p:nvPr>
            <p:ph idx="1"/>
          </p:nvPr>
        </p:nvSpPr>
        <p:spPr>
          <a:xfrm>
            <a:off x="602120" y="1598375"/>
            <a:ext cx="6103480" cy="4226270"/>
          </a:xfrm>
        </p:spPr>
        <p:txBody>
          <a:bodyPr>
            <a:noAutofit/>
          </a:bodyPr>
          <a:lstStyle/>
          <a:p>
            <a:pPr marL="285750" indent="-285750">
              <a:lnSpc>
                <a:spcPct val="90000"/>
              </a:lnSpc>
              <a:buFont typeface="Arial" panose="020B0604020202020204" pitchFamily="34" charset="0"/>
              <a:buChar char="•"/>
            </a:pPr>
            <a:r>
              <a:rPr lang="sr-Latn-RS" sz="2400" dirty="0"/>
              <a:t>Posmatraju finansije iz šire perspektive</a:t>
            </a:r>
          </a:p>
          <a:p>
            <a:pPr marL="285750" indent="-285750">
              <a:lnSpc>
                <a:spcPct val="90000"/>
              </a:lnSpc>
              <a:buFont typeface="Arial" panose="020B0604020202020204" pitchFamily="34" charset="0"/>
              <a:buChar char="•"/>
            </a:pPr>
            <a:r>
              <a:rPr lang="sr-Latn-RS" sz="2400" dirty="0"/>
              <a:t>Kombinuju finansije sa sociologijom i psihologijom </a:t>
            </a:r>
          </a:p>
          <a:p>
            <a:pPr marL="285750" indent="-285750">
              <a:lnSpc>
                <a:spcPct val="90000"/>
              </a:lnSpc>
              <a:buFont typeface="Arial" panose="020B0604020202020204" pitchFamily="34" charset="0"/>
              <a:buChar char="•"/>
            </a:pPr>
            <a:r>
              <a:rPr lang="sr-Latn-RS" sz="2400" dirty="0"/>
              <a:t>Pokušavaju da objasne kako emocije utiču na finansijske odluke</a:t>
            </a:r>
          </a:p>
          <a:p>
            <a:pPr marL="285750" indent="-285750">
              <a:lnSpc>
                <a:spcPct val="90000"/>
              </a:lnSpc>
              <a:buFont typeface="Arial" panose="020B0604020202020204" pitchFamily="34" charset="0"/>
              <a:buChar char="•"/>
            </a:pPr>
            <a:r>
              <a:rPr lang="sr-Latn-RS" sz="2400" dirty="0"/>
              <a:t>Opisuju i objašnjavaju sistematske pristrasnosti i devijacije od pretpostavki o racionalnom odlučivanju</a:t>
            </a:r>
          </a:p>
          <a:p>
            <a:pPr marL="285750" indent="-285750">
              <a:lnSpc>
                <a:spcPct val="90000"/>
              </a:lnSpc>
              <a:buFont typeface="Arial" panose="020B0604020202020204" pitchFamily="34" charset="0"/>
              <a:buChar char="•"/>
            </a:pPr>
            <a:endParaRPr lang="sr-Latn-RS" sz="2200" dirty="0"/>
          </a:p>
          <a:p>
            <a:pPr marL="285750" indent="-285750">
              <a:lnSpc>
                <a:spcPct val="90000"/>
              </a:lnSpc>
              <a:buFont typeface="Arial" panose="020B0604020202020204" pitchFamily="34" charset="0"/>
              <a:buChar char="•"/>
            </a:pPr>
            <a:r>
              <a:rPr lang="sr-Latn-RS" sz="2200" dirty="0">
                <a:solidFill>
                  <a:schemeClr val="accent1"/>
                </a:solidFill>
              </a:rPr>
              <a:t>Nisu kontradiktorne tradicionalnim teorijama!</a:t>
            </a:r>
          </a:p>
          <a:p>
            <a:pPr marL="514350" lvl="1" indent="-285750">
              <a:lnSpc>
                <a:spcPct val="90000"/>
              </a:lnSpc>
            </a:pPr>
            <a:r>
              <a:rPr lang="sr-Latn-RS" sz="1800" dirty="0"/>
              <a:t>Samo proširuju horizont posmatranja</a:t>
            </a:r>
          </a:p>
        </p:txBody>
      </p:sp>
      <p:pic>
        <p:nvPicPr>
          <p:cNvPr id="5" name="Slika 4" descr="Slika na kojoj se nalazi silueta&#10;&#10;Opis je automatski generisan">
            <a:extLst>
              <a:ext uri="{FF2B5EF4-FFF2-40B4-BE49-F238E27FC236}">
                <a16:creationId xmlns:a16="http://schemas.microsoft.com/office/drawing/2014/main" id="{DAC475BA-D5AF-48DC-A226-8334194141E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218" r="11428"/>
          <a:stretch/>
        </p:blipFill>
        <p:spPr>
          <a:xfrm>
            <a:off x="7533555" y="1461766"/>
            <a:ext cx="4110419" cy="3934468"/>
          </a:xfrm>
          <a:prstGeom prst="rect">
            <a:avLst/>
          </a:prstGeom>
        </p:spPr>
      </p:pic>
      <p:sp>
        <p:nvSpPr>
          <p:cNvPr id="32" name="Freeform: Shape 31">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5654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7EB4F1A-B2FC-45A1-84ED-1373F4CB28FE}"/>
              </a:ext>
            </a:extLst>
          </p:cNvPr>
          <p:cNvSpPr>
            <a:spLocks noGrp="1"/>
          </p:cNvSpPr>
          <p:nvPr>
            <p:ph type="title"/>
          </p:nvPr>
        </p:nvSpPr>
        <p:spPr>
          <a:xfrm>
            <a:off x="795216" y="334152"/>
            <a:ext cx="10601568" cy="1766920"/>
          </a:xfrm>
        </p:spPr>
        <p:txBody>
          <a:bodyPr>
            <a:normAutofit/>
          </a:bodyPr>
          <a:lstStyle/>
          <a:p>
            <a:pPr algn="ctr"/>
            <a:r>
              <a:rPr lang="sr-Latn-RS" dirty="0"/>
              <a:t>Nobelovci</a:t>
            </a:r>
          </a:p>
        </p:txBody>
      </p:sp>
      <p:pic>
        <p:nvPicPr>
          <p:cNvPr id="1028" name="Picture 4" descr="Vernon L. Smith: The Independent Institute">
            <a:extLst>
              <a:ext uri="{FF2B5EF4-FFF2-40B4-BE49-F238E27FC236}">
                <a16:creationId xmlns:a16="http://schemas.microsoft.com/office/drawing/2014/main" id="{F9B66026-90C2-6E9E-D3FE-975B5D04B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03" r="3" b="14115"/>
          <a:stretch/>
        </p:blipFill>
        <p:spPr bwMode="auto">
          <a:xfrm>
            <a:off x="3492237" y="2185659"/>
            <a:ext cx="2445474" cy="2268510"/>
          </a:xfrm>
          <a:custGeom>
            <a:avLst/>
            <a:gdLst/>
            <a:ahLst/>
            <a:cxnLst/>
            <a:rect l="l" t="t" r="r" b="b"/>
            <a:pathLst>
              <a:path w="4701037" h="2974427">
                <a:moveTo>
                  <a:pt x="285327" y="17"/>
                </a:moveTo>
                <a:cubicBezTo>
                  <a:pt x="392625" y="196"/>
                  <a:pt x="527069" y="1873"/>
                  <a:pt x="647129" y="4212"/>
                </a:cubicBezTo>
                <a:lnTo>
                  <a:pt x="4063874" y="18288"/>
                </a:lnTo>
                <a:lnTo>
                  <a:pt x="4670338" y="31559"/>
                </a:lnTo>
                <a:cubicBezTo>
                  <a:pt x="4692777" y="226304"/>
                  <a:pt x="4726436" y="1845944"/>
                  <a:pt x="4670338" y="2938261"/>
                </a:cubicBezTo>
                <a:lnTo>
                  <a:pt x="4562153" y="2960505"/>
                </a:lnTo>
                <a:cubicBezTo>
                  <a:pt x="3278274" y="2965545"/>
                  <a:pt x="1994392" y="2993025"/>
                  <a:pt x="721733" y="2953186"/>
                </a:cubicBezTo>
                <a:cubicBezTo>
                  <a:pt x="414712" y="2939110"/>
                  <a:pt x="217850" y="2953187"/>
                  <a:pt x="7321" y="2939111"/>
                </a:cubicBezTo>
                <a:cubicBezTo>
                  <a:pt x="21531" y="1784664"/>
                  <a:pt x="-29738" y="661104"/>
                  <a:pt x="28743" y="60517"/>
                </a:cubicBezTo>
                <a:cubicBezTo>
                  <a:pt x="33771" y="-13267"/>
                  <a:pt x="29604" y="10875"/>
                  <a:pt x="130482" y="1491"/>
                </a:cubicBezTo>
                <a:cubicBezTo>
                  <a:pt x="166343" y="340"/>
                  <a:pt x="220949" y="-91"/>
                  <a:pt x="285327" y="17"/>
                </a:cubicBezTo>
                <a:close/>
              </a:path>
            </a:pathLst>
          </a:custGeom>
          <a:noFill/>
          <a:extLst>
            <a:ext uri="{909E8E84-426E-40DD-AFC4-6F175D3DCCD1}">
              <a14:hiddenFill xmlns:a14="http://schemas.microsoft.com/office/drawing/2010/main">
                <a:solidFill>
                  <a:srgbClr val="FFFFFF"/>
                </a:solidFill>
              </a14:hiddenFill>
            </a:ext>
          </a:extLst>
        </p:spPr>
      </p:pic>
      <p:sp>
        <p:nvSpPr>
          <p:cNvPr id="1054" name="Freeform: Shape 1053">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00428" y="2182963"/>
            <a:ext cx="2445474" cy="2268510"/>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55345"/>
              <a:gd name="connsiteY0" fmla="*/ 6405352 h 6405386"/>
              <a:gd name="connsiteX1" fmla="*/ 6552830 w 7655345"/>
              <a:gd name="connsiteY1" fmla="*/ 6396252 h 6405386"/>
              <a:gd name="connsiteX2" fmla="*/ 987782 w 7655345"/>
              <a:gd name="connsiteY2" fmla="*/ 6365722 h 6405386"/>
              <a:gd name="connsiteX3" fmla="*/ 0 w 7655345"/>
              <a:gd name="connsiteY3" fmla="*/ 6336938 h 6405386"/>
              <a:gd name="connsiteX4" fmla="*/ 0 w 7655345"/>
              <a:gd name="connsiteY4" fmla="*/ 32372 h 6405386"/>
              <a:gd name="connsiteX5" fmla="*/ 157934 w 7655345"/>
              <a:gd name="connsiteY5" fmla="*/ 32797 h 6405386"/>
              <a:gd name="connsiteX6" fmla="*/ 6431319 w 7655345"/>
              <a:gd name="connsiteY6" fmla="*/ 0 h 6405386"/>
              <a:gd name="connsiteX7" fmla="*/ 7594923 w 7655345"/>
              <a:gd name="connsiteY7" fmla="*/ 30530 h 6405386"/>
              <a:gd name="connsiteX8" fmla="*/ 7560032 w 7655345"/>
              <a:gd name="connsiteY8" fmla="*/ 6274128 h 6405386"/>
              <a:gd name="connsiteX9" fmla="*/ 7394324 w 7655345"/>
              <a:gd name="connsiteY9" fmla="*/ 6402154 h 6405386"/>
              <a:gd name="connsiteX10" fmla="*/ 7142118 w 7655345"/>
              <a:gd name="connsiteY10" fmla="*/ 6405352 h 6405386"/>
              <a:gd name="connsiteX0" fmla="*/ 7142118 w 7606845"/>
              <a:gd name="connsiteY0" fmla="*/ 6405352 h 6405386"/>
              <a:gd name="connsiteX1" fmla="*/ 6552830 w 7606845"/>
              <a:gd name="connsiteY1" fmla="*/ 6396252 h 6405386"/>
              <a:gd name="connsiteX2" fmla="*/ 987782 w 7606845"/>
              <a:gd name="connsiteY2" fmla="*/ 6365722 h 6405386"/>
              <a:gd name="connsiteX3" fmla="*/ 0 w 7606845"/>
              <a:gd name="connsiteY3" fmla="*/ 6336938 h 6405386"/>
              <a:gd name="connsiteX4" fmla="*/ 0 w 7606845"/>
              <a:gd name="connsiteY4" fmla="*/ 32372 h 6405386"/>
              <a:gd name="connsiteX5" fmla="*/ 157934 w 7606845"/>
              <a:gd name="connsiteY5" fmla="*/ 32797 h 6405386"/>
              <a:gd name="connsiteX6" fmla="*/ 6431319 w 7606845"/>
              <a:gd name="connsiteY6" fmla="*/ 0 h 6405386"/>
              <a:gd name="connsiteX7" fmla="*/ 7594923 w 7606845"/>
              <a:gd name="connsiteY7" fmla="*/ 30530 h 6405386"/>
              <a:gd name="connsiteX8" fmla="*/ 7560032 w 7606845"/>
              <a:gd name="connsiteY8" fmla="*/ 6274128 h 6405386"/>
              <a:gd name="connsiteX9" fmla="*/ 7394324 w 7606845"/>
              <a:gd name="connsiteY9" fmla="*/ 6402154 h 6405386"/>
              <a:gd name="connsiteX10" fmla="*/ 7142118 w 7606845"/>
              <a:gd name="connsiteY10" fmla="*/ 6405352 h 6405386"/>
              <a:gd name="connsiteX0" fmla="*/ 7182726 w 7647453"/>
              <a:gd name="connsiteY0" fmla="*/ 6405352 h 6405386"/>
              <a:gd name="connsiteX1" fmla="*/ 6593438 w 7647453"/>
              <a:gd name="connsiteY1" fmla="*/ 6396252 h 6405386"/>
              <a:gd name="connsiteX2" fmla="*/ 1028390 w 7647453"/>
              <a:gd name="connsiteY2" fmla="*/ 6365722 h 6405386"/>
              <a:gd name="connsiteX3" fmla="*/ 40608 w 7647453"/>
              <a:gd name="connsiteY3" fmla="*/ 6336938 h 6405386"/>
              <a:gd name="connsiteX4" fmla="*/ 40608 w 7647453"/>
              <a:gd name="connsiteY4" fmla="*/ 32372 h 6405386"/>
              <a:gd name="connsiteX5" fmla="*/ 198542 w 7647453"/>
              <a:gd name="connsiteY5" fmla="*/ 32797 h 6405386"/>
              <a:gd name="connsiteX6" fmla="*/ 6471927 w 7647453"/>
              <a:gd name="connsiteY6" fmla="*/ 0 h 6405386"/>
              <a:gd name="connsiteX7" fmla="*/ 7635531 w 7647453"/>
              <a:gd name="connsiteY7" fmla="*/ 30530 h 6405386"/>
              <a:gd name="connsiteX8" fmla="*/ 7600640 w 7647453"/>
              <a:gd name="connsiteY8" fmla="*/ 6274128 h 6405386"/>
              <a:gd name="connsiteX9" fmla="*/ 7434932 w 7647453"/>
              <a:gd name="connsiteY9" fmla="*/ 6402154 h 6405386"/>
              <a:gd name="connsiteX10" fmla="*/ 7182726 w 7647453"/>
              <a:gd name="connsiteY10" fmla="*/ 6405352 h 6405386"/>
              <a:gd name="connsiteX0" fmla="*/ 7197771 w 7662498"/>
              <a:gd name="connsiteY0" fmla="*/ 6405352 h 6405386"/>
              <a:gd name="connsiteX1" fmla="*/ 6608483 w 7662498"/>
              <a:gd name="connsiteY1" fmla="*/ 6396252 h 6405386"/>
              <a:gd name="connsiteX2" fmla="*/ 1043435 w 7662498"/>
              <a:gd name="connsiteY2" fmla="*/ 6365722 h 6405386"/>
              <a:gd name="connsiteX3" fmla="*/ 55653 w 7662498"/>
              <a:gd name="connsiteY3" fmla="*/ 6336938 h 6405386"/>
              <a:gd name="connsiteX4" fmla="*/ 55653 w 7662498"/>
              <a:gd name="connsiteY4" fmla="*/ 32372 h 6405386"/>
              <a:gd name="connsiteX5" fmla="*/ 213587 w 7662498"/>
              <a:gd name="connsiteY5" fmla="*/ 32797 h 6405386"/>
              <a:gd name="connsiteX6" fmla="*/ 6486972 w 7662498"/>
              <a:gd name="connsiteY6" fmla="*/ 0 h 6405386"/>
              <a:gd name="connsiteX7" fmla="*/ 7650576 w 7662498"/>
              <a:gd name="connsiteY7" fmla="*/ 30530 h 6405386"/>
              <a:gd name="connsiteX8" fmla="*/ 7615685 w 7662498"/>
              <a:gd name="connsiteY8" fmla="*/ 6274128 h 6405386"/>
              <a:gd name="connsiteX9" fmla="*/ 7449977 w 7662498"/>
              <a:gd name="connsiteY9" fmla="*/ 6402154 h 6405386"/>
              <a:gd name="connsiteX10" fmla="*/ 7197771 w 7662498"/>
              <a:gd name="connsiteY10" fmla="*/ 6405352 h 6405386"/>
              <a:gd name="connsiteX0" fmla="*/ 7192121 w 7656848"/>
              <a:gd name="connsiteY0" fmla="*/ 6405352 h 6405386"/>
              <a:gd name="connsiteX1" fmla="*/ 6602833 w 7656848"/>
              <a:gd name="connsiteY1" fmla="*/ 6396252 h 6405386"/>
              <a:gd name="connsiteX2" fmla="*/ 1037785 w 7656848"/>
              <a:gd name="connsiteY2" fmla="*/ 6365722 h 6405386"/>
              <a:gd name="connsiteX3" fmla="*/ 50003 w 7656848"/>
              <a:gd name="connsiteY3" fmla="*/ 6336938 h 6405386"/>
              <a:gd name="connsiteX4" fmla="*/ 50003 w 7656848"/>
              <a:gd name="connsiteY4" fmla="*/ 32372 h 6405386"/>
              <a:gd name="connsiteX5" fmla="*/ 207937 w 7656848"/>
              <a:gd name="connsiteY5" fmla="*/ 32797 h 6405386"/>
              <a:gd name="connsiteX6" fmla="*/ 6481322 w 7656848"/>
              <a:gd name="connsiteY6" fmla="*/ 0 h 6405386"/>
              <a:gd name="connsiteX7" fmla="*/ 7644926 w 7656848"/>
              <a:gd name="connsiteY7" fmla="*/ 30530 h 6405386"/>
              <a:gd name="connsiteX8" fmla="*/ 7610035 w 7656848"/>
              <a:gd name="connsiteY8" fmla="*/ 6274128 h 6405386"/>
              <a:gd name="connsiteX9" fmla="*/ 7444327 w 7656848"/>
              <a:gd name="connsiteY9" fmla="*/ 6402154 h 6405386"/>
              <a:gd name="connsiteX10" fmla="*/ 7192121 w 7656848"/>
              <a:gd name="connsiteY10" fmla="*/ 6405352 h 6405386"/>
              <a:gd name="connsiteX0" fmla="*/ 7192121 w 7656848"/>
              <a:gd name="connsiteY0" fmla="*/ 6438557 h 6438591"/>
              <a:gd name="connsiteX1" fmla="*/ 6602833 w 7656848"/>
              <a:gd name="connsiteY1" fmla="*/ 6429457 h 6438591"/>
              <a:gd name="connsiteX2" fmla="*/ 1037785 w 7656848"/>
              <a:gd name="connsiteY2" fmla="*/ 6398927 h 6438591"/>
              <a:gd name="connsiteX3" fmla="*/ 50003 w 7656848"/>
              <a:gd name="connsiteY3" fmla="*/ 6370143 h 6438591"/>
              <a:gd name="connsiteX4" fmla="*/ 50003 w 7656848"/>
              <a:gd name="connsiteY4" fmla="*/ 65577 h 6438591"/>
              <a:gd name="connsiteX5" fmla="*/ 207937 w 7656848"/>
              <a:gd name="connsiteY5" fmla="*/ 66002 h 6438591"/>
              <a:gd name="connsiteX6" fmla="*/ 6481322 w 7656848"/>
              <a:gd name="connsiteY6" fmla="*/ 33205 h 6438591"/>
              <a:gd name="connsiteX7" fmla="*/ 7644926 w 7656848"/>
              <a:gd name="connsiteY7" fmla="*/ 63735 h 6438591"/>
              <a:gd name="connsiteX8" fmla="*/ 7610035 w 7656848"/>
              <a:gd name="connsiteY8" fmla="*/ 6307333 h 6438591"/>
              <a:gd name="connsiteX9" fmla="*/ 7444327 w 7656848"/>
              <a:gd name="connsiteY9" fmla="*/ 6435359 h 6438591"/>
              <a:gd name="connsiteX10" fmla="*/ 7192121 w 7656848"/>
              <a:gd name="connsiteY10" fmla="*/ 6438557 h 6438591"/>
              <a:gd name="connsiteX0" fmla="*/ 7192121 w 7656848"/>
              <a:gd name="connsiteY0" fmla="*/ 6451423 h 6451457"/>
              <a:gd name="connsiteX1" fmla="*/ 6602833 w 7656848"/>
              <a:gd name="connsiteY1" fmla="*/ 6442323 h 6451457"/>
              <a:gd name="connsiteX2" fmla="*/ 1037785 w 7656848"/>
              <a:gd name="connsiteY2" fmla="*/ 6411793 h 6451457"/>
              <a:gd name="connsiteX3" fmla="*/ 50003 w 7656848"/>
              <a:gd name="connsiteY3" fmla="*/ 6383009 h 6451457"/>
              <a:gd name="connsiteX4" fmla="*/ 50003 w 7656848"/>
              <a:gd name="connsiteY4" fmla="*/ 78443 h 6451457"/>
              <a:gd name="connsiteX5" fmla="*/ 226210 w 7656848"/>
              <a:gd name="connsiteY5" fmla="*/ 30198 h 6451457"/>
              <a:gd name="connsiteX6" fmla="*/ 6481322 w 7656848"/>
              <a:gd name="connsiteY6" fmla="*/ 46071 h 6451457"/>
              <a:gd name="connsiteX7" fmla="*/ 7644926 w 7656848"/>
              <a:gd name="connsiteY7" fmla="*/ 76601 h 6451457"/>
              <a:gd name="connsiteX8" fmla="*/ 7610035 w 7656848"/>
              <a:gd name="connsiteY8" fmla="*/ 6320199 h 6451457"/>
              <a:gd name="connsiteX9" fmla="*/ 7444327 w 7656848"/>
              <a:gd name="connsiteY9" fmla="*/ 6448225 h 6451457"/>
              <a:gd name="connsiteX10" fmla="*/ 7192121 w 7656848"/>
              <a:gd name="connsiteY10" fmla="*/ 6451423 h 64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848" h="6451457">
                <a:moveTo>
                  <a:pt x="7192121" y="6451423"/>
                </a:moveTo>
                <a:cubicBezTo>
                  <a:pt x="7017360" y="6451034"/>
                  <a:pt x="6798382" y="6447396"/>
                  <a:pt x="6602833" y="6442323"/>
                </a:cubicBezTo>
                <a:lnTo>
                  <a:pt x="1037785" y="6411793"/>
                </a:lnTo>
                <a:lnTo>
                  <a:pt x="50003" y="6383009"/>
                </a:lnTo>
                <a:cubicBezTo>
                  <a:pt x="13455" y="5960611"/>
                  <a:pt x="-41367" y="2447652"/>
                  <a:pt x="50003" y="78443"/>
                </a:cubicBezTo>
                <a:lnTo>
                  <a:pt x="226210" y="30198"/>
                </a:lnTo>
                <a:cubicBezTo>
                  <a:pt x="2317338" y="19266"/>
                  <a:pt x="4408469" y="-40339"/>
                  <a:pt x="6481322" y="46071"/>
                </a:cubicBezTo>
                <a:cubicBezTo>
                  <a:pt x="6981385" y="76602"/>
                  <a:pt x="7302026" y="46069"/>
                  <a:pt x="7644926" y="76601"/>
                </a:cubicBezTo>
                <a:cubicBezTo>
                  <a:pt x="7621781" y="2580567"/>
                  <a:pt x="7705286" y="5017542"/>
                  <a:pt x="7610035" y="6320199"/>
                </a:cubicBezTo>
                <a:cubicBezTo>
                  <a:pt x="7601845" y="6480236"/>
                  <a:pt x="7608633" y="6427871"/>
                  <a:pt x="7444327" y="6448225"/>
                </a:cubicBezTo>
                <a:cubicBezTo>
                  <a:pt x="7385917" y="6450721"/>
                  <a:pt x="7296978" y="6451657"/>
                  <a:pt x="7192121" y="64514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Robert Shiller | Center on Finance, Law &amp; Policy">
            <a:extLst>
              <a:ext uri="{FF2B5EF4-FFF2-40B4-BE49-F238E27FC236}">
                <a16:creationId xmlns:a16="http://schemas.microsoft.com/office/drawing/2014/main" id="{2E880060-3D43-0017-2C3D-89CD57DA0F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64" b="23141"/>
          <a:stretch/>
        </p:blipFill>
        <p:spPr bwMode="auto">
          <a:xfrm>
            <a:off x="6194183" y="2178423"/>
            <a:ext cx="2450492" cy="2252310"/>
          </a:xfrm>
          <a:custGeom>
            <a:avLst/>
            <a:gdLst/>
            <a:ahLst/>
            <a:cxnLst/>
            <a:rect l="l" t="t" r="r" b="b"/>
            <a:pathLst>
              <a:path w="4710683" h="2953185">
                <a:moveTo>
                  <a:pt x="3963564" y="0"/>
                </a:moveTo>
                <a:cubicBezTo>
                  <a:pt x="4270585" y="14076"/>
                  <a:pt x="4489886" y="0"/>
                  <a:pt x="4700414" y="14076"/>
                </a:cubicBezTo>
                <a:cubicBezTo>
                  <a:pt x="4719864" y="977789"/>
                  <a:pt x="4715035" y="2292083"/>
                  <a:pt x="4656554" y="2892669"/>
                </a:cubicBezTo>
                <a:cubicBezTo>
                  <a:pt x="4651526" y="2966454"/>
                  <a:pt x="4655693" y="2942311"/>
                  <a:pt x="4554815" y="2951695"/>
                </a:cubicBezTo>
                <a:cubicBezTo>
                  <a:pt x="4518954" y="2952846"/>
                  <a:pt x="4464348" y="2953277"/>
                  <a:pt x="4399970" y="2953169"/>
                </a:cubicBezTo>
                <a:cubicBezTo>
                  <a:pt x="4292672" y="2952990"/>
                  <a:pt x="4158228" y="2951313"/>
                  <a:pt x="4038167" y="2948974"/>
                </a:cubicBezTo>
                <a:lnTo>
                  <a:pt x="621423" y="2934898"/>
                </a:lnTo>
                <a:lnTo>
                  <a:pt x="14960" y="2921627"/>
                </a:lnTo>
                <a:cubicBezTo>
                  <a:pt x="14960" y="1952727"/>
                  <a:pt x="-18699" y="1107242"/>
                  <a:pt x="14960" y="14925"/>
                </a:cubicBezTo>
                <a:lnTo>
                  <a:pt x="111925" y="15121"/>
                </a:ln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946AC56D-3DE7-4587-BE2E-0FE1D8340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356" y="2194916"/>
            <a:ext cx="2450492" cy="2252310"/>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48195"/>
              <a:gd name="connsiteY0" fmla="*/ 6405352 h 6405386"/>
              <a:gd name="connsiteX1" fmla="*/ 6552830 w 7648195"/>
              <a:gd name="connsiteY1" fmla="*/ 6396252 h 6405386"/>
              <a:gd name="connsiteX2" fmla="*/ 987782 w 7648195"/>
              <a:gd name="connsiteY2" fmla="*/ 6365722 h 6405386"/>
              <a:gd name="connsiteX3" fmla="*/ 0 w 7648195"/>
              <a:gd name="connsiteY3" fmla="*/ 6336938 h 6405386"/>
              <a:gd name="connsiteX4" fmla="*/ 0 w 7648195"/>
              <a:gd name="connsiteY4" fmla="*/ 32372 h 6405386"/>
              <a:gd name="connsiteX5" fmla="*/ 157934 w 7648195"/>
              <a:gd name="connsiteY5" fmla="*/ 32797 h 6405386"/>
              <a:gd name="connsiteX6" fmla="*/ 6431319 w 7648195"/>
              <a:gd name="connsiteY6" fmla="*/ 0 h 6405386"/>
              <a:gd name="connsiteX7" fmla="*/ 7631470 w 7648195"/>
              <a:gd name="connsiteY7" fmla="*/ 30531 h 6405386"/>
              <a:gd name="connsiteX8" fmla="*/ 7560032 w 7648195"/>
              <a:gd name="connsiteY8" fmla="*/ 6274128 h 6405386"/>
              <a:gd name="connsiteX9" fmla="*/ 7394324 w 7648195"/>
              <a:gd name="connsiteY9" fmla="*/ 6402154 h 6405386"/>
              <a:gd name="connsiteX10" fmla="*/ 7142118 w 7648195"/>
              <a:gd name="connsiteY10" fmla="*/ 6405352 h 6405386"/>
              <a:gd name="connsiteX0" fmla="*/ 7166483 w 7672560"/>
              <a:gd name="connsiteY0" fmla="*/ 6405352 h 6405386"/>
              <a:gd name="connsiteX1" fmla="*/ 6577195 w 7672560"/>
              <a:gd name="connsiteY1" fmla="*/ 6396252 h 6405386"/>
              <a:gd name="connsiteX2" fmla="*/ 1012147 w 7672560"/>
              <a:gd name="connsiteY2" fmla="*/ 6365722 h 6405386"/>
              <a:gd name="connsiteX3" fmla="*/ 24365 w 7672560"/>
              <a:gd name="connsiteY3" fmla="*/ 6336938 h 6405386"/>
              <a:gd name="connsiteX4" fmla="*/ 24365 w 7672560"/>
              <a:gd name="connsiteY4" fmla="*/ 32372 h 6405386"/>
              <a:gd name="connsiteX5" fmla="*/ 182299 w 7672560"/>
              <a:gd name="connsiteY5" fmla="*/ 32797 h 6405386"/>
              <a:gd name="connsiteX6" fmla="*/ 6455684 w 7672560"/>
              <a:gd name="connsiteY6" fmla="*/ 0 h 6405386"/>
              <a:gd name="connsiteX7" fmla="*/ 7655835 w 7672560"/>
              <a:gd name="connsiteY7" fmla="*/ 30531 h 6405386"/>
              <a:gd name="connsiteX8" fmla="*/ 7584397 w 7672560"/>
              <a:gd name="connsiteY8" fmla="*/ 6274128 h 6405386"/>
              <a:gd name="connsiteX9" fmla="*/ 7418689 w 7672560"/>
              <a:gd name="connsiteY9" fmla="*/ 6402154 h 6405386"/>
              <a:gd name="connsiteX10" fmla="*/ 7166483 w 7672560"/>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2560" h="6405386">
                <a:moveTo>
                  <a:pt x="7166483" y="6405352"/>
                </a:moveTo>
                <a:cubicBezTo>
                  <a:pt x="6991722" y="6404963"/>
                  <a:pt x="6772744" y="6401325"/>
                  <a:pt x="6577195" y="6396252"/>
                </a:cubicBezTo>
                <a:lnTo>
                  <a:pt x="1012147" y="6365722"/>
                </a:lnTo>
                <a:lnTo>
                  <a:pt x="24365" y="6336938"/>
                </a:lnTo>
                <a:cubicBezTo>
                  <a:pt x="24365" y="4235416"/>
                  <a:pt x="-30457" y="2401581"/>
                  <a:pt x="24365" y="32372"/>
                </a:cubicBezTo>
                <a:lnTo>
                  <a:pt x="182299" y="32797"/>
                </a:lnTo>
                <a:lnTo>
                  <a:pt x="6455684" y="0"/>
                </a:lnTo>
                <a:cubicBezTo>
                  <a:pt x="6955747" y="30531"/>
                  <a:pt x="7312935" y="-1"/>
                  <a:pt x="7655835" y="30531"/>
                </a:cubicBezTo>
                <a:cubicBezTo>
                  <a:pt x="7687513" y="2120800"/>
                  <a:pt x="7679648" y="4971471"/>
                  <a:pt x="7584397" y="6274128"/>
                </a:cubicBezTo>
                <a:cubicBezTo>
                  <a:pt x="7576207" y="6434165"/>
                  <a:pt x="7582995" y="6381800"/>
                  <a:pt x="7418689" y="6402154"/>
                </a:cubicBezTo>
                <a:cubicBezTo>
                  <a:pt x="7360279" y="6404650"/>
                  <a:pt x="7271340" y="6405586"/>
                  <a:pt x="7166483"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2" name="Picture 8" descr="Richard H Thaler | The University of Chicago Booth School of Business">
            <a:extLst>
              <a:ext uri="{FF2B5EF4-FFF2-40B4-BE49-F238E27FC236}">
                <a16:creationId xmlns:a16="http://schemas.microsoft.com/office/drawing/2014/main" id="{0B26A496-84DE-298B-8494-B759816338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967" r="-3" b="10409"/>
          <a:stretch/>
        </p:blipFill>
        <p:spPr bwMode="auto">
          <a:xfrm>
            <a:off x="8894486" y="2178423"/>
            <a:ext cx="2445474" cy="2268510"/>
          </a:xfrm>
          <a:custGeom>
            <a:avLst/>
            <a:gdLst/>
            <a:ahLst/>
            <a:cxnLst/>
            <a:rect l="l" t="t" r="r" b="b"/>
            <a:pathLst>
              <a:path w="3072515" h="2268510">
                <a:moveTo>
                  <a:pt x="1348538" y="574"/>
                </a:moveTo>
                <a:cubicBezTo>
                  <a:pt x="1767183" y="-1348"/>
                  <a:pt x="2184910" y="1008"/>
                  <a:pt x="2600804" y="16200"/>
                </a:cubicBezTo>
                <a:cubicBezTo>
                  <a:pt x="2801467" y="26935"/>
                  <a:pt x="2930133" y="16199"/>
                  <a:pt x="3067731" y="26935"/>
                </a:cubicBezTo>
                <a:cubicBezTo>
                  <a:pt x="3058443" y="907399"/>
                  <a:pt x="3091952" y="1764306"/>
                  <a:pt x="3053730" y="2222356"/>
                </a:cubicBezTo>
                <a:cubicBezTo>
                  <a:pt x="3050443" y="2278630"/>
                  <a:pt x="3053167" y="2260217"/>
                  <a:pt x="2987235" y="2267374"/>
                </a:cubicBezTo>
                <a:cubicBezTo>
                  <a:pt x="2963797" y="2268251"/>
                  <a:pt x="2928107" y="2268580"/>
                  <a:pt x="2886031" y="2268498"/>
                </a:cubicBezTo>
                <a:cubicBezTo>
                  <a:pt x="2815903" y="2268361"/>
                  <a:pt x="2728033" y="2267082"/>
                  <a:pt x="2649563" y="2265298"/>
                </a:cubicBezTo>
                <a:lnTo>
                  <a:pt x="416439" y="2254563"/>
                </a:lnTo>
                <a:lnTo>
                  <a:pt x="20065" y="2244442"/>
                </a:lnTo>
                <a:cubicBezTo>
                  <a:pt x="5399" y="2095915"/>
                  <a:pt x="-16599" y="860662"/>
                  <a:pt x="20065" y="27583"/>
                </a:cubicBezTo>
                <a:lnTo>
                  <a:pt x="90773" y="10619"/>
                </a:lnTo>
                <a:cubicBezTo>
                  <a:pt x="510334" y="8697"/>
                  <a:pt x="929894" y="2496"/>
                  <a:pt x="1348538" y="574"/>
                </a:cubicBezTo>
                <a:close/>
              </a:path>
            </a:pathLst>
          </a:custGeom>
          <a:noFill/>
          <a:extLst>
            <a:ext uri="{909E8E84-426E-40DD-AFC4-6F175D3DCCD1}">
              <a14:hiddenFill xmlns:a14="http://schemas.microsoft.com/office/drawing/2010/main">
                <a:solidFill>
                  <a:srgbClr val="FFFFFF"/>
                </a:solidFill>
              </a14:hiddenFill>
            </a:ext>
          </a:extLst>
        </p:spPr>
      </p:pic>
      <p:sp>
        <p:nvSpPr>
          <p:cNvPr id="1058" name="Freeform: Shape 1057">
            <a:extLst>
              <a:ext uri="{FF2B5EF4-FFF2-40B4-BE49-F238E27FC236}">
                <a16:creationId xmlns:a16="http://schemas.microsoft.com/office/drawing/2014/main" id="{D284B9D7-4577-40F8-9C27-9754CEEBD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2677" y="2185659"/>
            <a:ext cx="2445474" cy="2268510"/>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55345"/>
              <a:gd name="connsiteY0" fmla="*/ 6405352 h 6405386"/>
              <a:gd name="connsiteX1" fmla="*/ 6552830 w 7655345"/>
              <a:gd name="connsiteY1" fmla="*/ 6396252 h 6405386"/>
              <a:gd name="connsiteX2" fmla="*/ 987782 w 7655345"/>
              <a:gd name="connsiteY2" fmla="*/ 6365722 h 6405386"/>
              <a:gd name="connsiteX3" fmla="*/ 0 w 7655345"/>
              <a:gd name="connsiteY3" fmla="*/ 6336938 h 6405386"/>
              <a:gd name="connsiteX4" fmla="*/ 0 w 7655345"/>
              <a:gd name="connsiteY4" fmla="*/ 32372 h 6405386"/>
              <a:gd name="connsiteX5" fmla="*/ 157934 w 7655345"/>
              <a:gd name="connsiteY5" fmla="*/ 32797 h 6405386"/>
              <a:gd name="connsiteX6" fmla="*/ 6431319 w 7655345"/>
              <a:gd name="connsiteY6" fmla="*/ 0 h 6405386"/>
              <a:gd name="connsiteX7" fmla="*/ 7594923 w 7655345"/>
              <a:gd name="connsiteY7" fmla="*/ 30530 h 6405386"/>
              <a:gd name="connsiteX8" fmla="*/ 7560032 w 7655345"/>
              <a:gd name="connsiteY8" fmla="*/ 6274128 h 6405386"/>
              <a:gd name="connsiteX9" fmla="*/ 7394324 w 7655345"/>
              <a:gd name="connsiteY9" fmla="*/ 6402154 h 6405386"/>
              <a:gd name="connsiteX10" fmla="*/ 7142118 w 7655345"/>
              <a:gd name="connsiteY10" fmla="*/ 6405352 h 6405386"/>
              <a:gd name="connsiteX0" fmla="*/ 7142118 w 7606845"/>
              <a:gd name="connsiteY0" fmla="*/ 6405352 h 6405386"/>
              <a:gd name="connsiteX1" fmla="*/ 6552830 w 7606845"/>
              <a:gd name="connsiteY1" fmla="*/ 6396252 h 6405386"/>
              <a:gd name="connsiteX2" fmla="*/ 987782 w 7606845"/>
              <a:gd name="connsiteY2" fmla="*/ 6365722 h 6405386"/>
              <a:gd name="connsiteX3" fmla="*/ 0 w 7606845"/>
              <a:gd name="connsiteY3" fmla="*/ 6336938 h 6405386"/>
              <a:gd name="connsiteX4" fmla="*/ 0 w 7606845"/>
              <a:gd name="connsiteY4" fmla="*/ 32372 h 6405386"/>
              <a:gd name="connsiteX5" fmla="*/ 157934 w 7606845"/>
              <a:gd name="connsiteY5" fmla="*/ 32797 h 6405386"/>
              <a:gd name="connsiteX6" fmla="*/ 6431319 w 7606845"/>
              <a:gd name="connsiteY6" fmla="*/ 0 h 6405386"/>
              <a:gd name="connsiteX7" fmla="*/ 7594923 w 7606845"/>
              <a:gd name="connsiteY7" fmla="*/ 30530 h 6405386"/>
              <a:gd name="connsiteX8" fmla="*/ 7560032 w 7606845"/>
              <a:gd name="connsiteY8" fmla="*/ 6274128 h 6405386"/>
              <a:gd name="connsiteX9" fmla="*/ 7394324 w 7606845"/>
              <a:gd name="connsiteY9" fmla="*/ 6402154 h 6405386"/>
              <a:gd name="connsiteX10" fmla="*/ 7142118 w 7606845"/>
              <a:gd name="connsiteY10" fmla="*/ 6405352 h 6405386"/>
              <a:gd name="connsiteX0" fmla="*/ 7182726 w 7647453"/>
              <a:gd name="connsiteY0" fmla="*/ 6405352 h 6405386"/>
              <a:gd name="connsiteX1" fmla="*/ 6593438 w 7647453"/>
              <a:gd name="connsiteY1" fmla="*/ 6396252 h 6405386"/>
              <a:gd name="connsiteX2" fmla="*/ 1028390 w 7647453"/>
              <a:gd name="connsiteY2" fmla="*/ 6365722 h 6405386"/>
              <a:gd name="connsiteX3" fmla="*/ 40608 w 7647453"/>
              <a:gd name="connsiteY3" fmla="*/ 6336938 h 6405386"/>
              <a:gd name="connsiteX4" fmla="*/ 40608 w 7647453"/>
              <a:gd name="connsiteY4" fmla="*/ 32372 h 6405386"/>
              <a:gd name="connsiteX5" fmla="*/ 198542 w 7647453"/>
              <a:gd name="connsiteY5" fmla="*/ 32797 h 6405386"/>
              <a:gd name="connsiteX6" fmla="*/ 6471927 w 7647453"/>
              <a:gd name="connsiteY6" fmla="*/ 0 h 6405386"/>
              <a:gd name="connsiteX7" fmla="*/ 7635531 w 7647453"/>
              <a:gd name="connsiteY7" fmla="*/ 30530 h 6405386"/>
              <a:gd name="connsiteX8" fmla="*/ 7600640 w 7647453"/>
              <a:gd name="connsiteY8" fmla="*/ 6274128 h 6405386"/>
              <a:gd name="connsiteX9" fmla="*/ 7434932 w 7647453"/>
              <a:gd name="connsiteY9" fmla="*/ 6402154 h 6405386"/>
              <a:gd name="connsiteX10" fmla="*/ 7182726 w 7647453"/>
              <a:gd name="connsiteY10" fmla="*/ 6405352 h 6405386"/>
              <a:gd name="connsiteX0" fmla="*/ 7197771 w 7662498"/>
              <a:gd name="connsiteY0" fmla="*/ 6405352 h 6405386"/>
              <a:gd name="connsiteX1" fmla="*/ 6608483 w 7662498"/>
              <a:gd name="connsiteY1" fmla="*/ 6396252 h 6405386"/>
              <a:gd name="connsiteX2" fmla="*/ 1043435 w 7662498"/>
              <a:gd name="connsiteY2" fmla="*/ 6365722 h 6405386"/>
              <a:gd name="connsiteX3" fmla="*/ 55653 w 7662498"/>
              <a:gd name="connsiteY3" fmla="*/ 6336938 h 6405386"/>
              <a:gd name="connsiteX4" fmla="*/ 55653 w 7662498"/>
              <a:gd name="connsiteY4" fmla="*/ 32372 h 6405386"/>
              <a:gd name="connsiteX5" fmla="*/ 213587 w 7662498"/>
              <a:gd name="connsiteY5" fmla="*/ 32797 h 6405386"/>
              <a:gd name="connsiteX6" fmla="*/ 6486972 w 7662498"/>
              <a:gd name="connsiteY6" fmla="*/ 0 h 6405386"/>
              <a:gd name="connsiteX7" fmla="*/ 7650576 w 7662498"/>
              <a:gd name="connsiteY7" fmla="*/ 30530 h 6405386"/>
              <a:gd name="connsiteX8" fmla="*/ 7615685 w 7662498"/>
              <a:gd name="connsiteY8" fmla="*/ 6274128 h 6405386"/>
              <a:gd name="connsiteX9" fmla="*/ 7449977 w 7662498"/>
              <a:gd name="connsiteY9" fmla="*/ 6402154 h 6405386"/>
              <a:gd name="connsiteX10" fmla="*/ 7197771 w 7662498"/>
              <a:gd name="connsiteY10" fmla="*/ 6405352 h 6405386"/>
              <a:gd name="connsiteX0" fmla="*/ 7192121 w 7656848"/>
              <a:gd name="connsiteY0" fmla="*/ 6405352 h 6405386"/>
              <a:gd name="connsiteX1" fmla="*/ 6602833 w 7656848"/>
              <a:gd name="connsiteY1" fmla="*/ 6396252 h 6405386"/>
              <a:gd name="connsiteX2" fmla="*/ 1037785 w 7656848"/>
              <a:gd name="connsiteY2" fmla="*/ 6365722 h 6405386"/>
              <a:gd name="connsiteX3" fmla="*/ 50003 w 7656848"/>
              <a:gd name="connsiteY3" fmla="*/ 6336938 h 6405386"/>
              <a:gd name="connsiteX4" fmla="*/ 50003 w 7656848"/>
              <a:gd name="connsiteY4" fmla="*/ 32372 h 6405386"/>
              <a:gd name="connsiteX5" fmla="*/ 207937 w 7656848"/>
              <a:gd name="connsiteY5" fmla="*/ 32797 h 6405386"/>
              <a:gd name="connsiteX6" fmla="*/ 6481322 w 7656848"/>
              <a:gd name="connsiteY6" fmla="*/ 0 h 6405386"/>
              <a:gd name="connsiteX7" fmla="*/ 7644926 w 7656848"/>
              <a:gd name="connsiteY7" fmla="*/ 30530 h 6405386"/>
              <a:gd name="connsiteX8" fmla="*/ 7610035 w 7656848"/>
              <a:gd name="connsiteY8" fmla="*/ 6274128 h 6405386"/>
              <a:gd name="connsiteX9" fmla="*/ 7444327 w 7656848"/>
              <a:gd name="connsiteY9" fmla="*/ 6402154 h 6405386"/>
              <a:gd name="connsiteX10" fmla="*/ 7192121 w 7656848"/>
              <a:gd name="connsiteY10" fmla="*/ 6405352 h 6405386"/>
              <a:gd name="connsiteX0" fmla="*/ 7192121 w 7656848"/>
              <a:gd name="connsiteY0" fmla="*/ 6438557 h 6438591"/>
              <a:gd name="connsiteX1" fmla="*/ 6602833 w 7656848"/>
              <a:gd name="connsiteY1" fmla="*/ 6429457 h 6438591"/>
              <a:gd name="connsiteX2" fmla="*/ 1037785 w 7656848"/>
              <a:gd name="connsiteY2" fmla="*/ 6398927 h 6438591"/>
              <a:gd name="connsiteX3" fmla="*/ 50003 w 7656848"/>
              <a:gd name="connsiteY3" fmla="*/ 6370143 h 6438591"/>
              <a:gd name="connsiteX4" fmla="*/ 50003 w 7656848"/>
              <a:gd name="connsiteY4" fmla="*/ 65577 h 6438591"/>
              <a:gd name="connsiteX5" fmla="*/ 207937 w 7656848"/>
              <a:gd name="connsiteY5" fmla="*/ 66002 h 6438591"/>
              <a:gd name="connsiteX6" fmla="*/ 6481322 w 7656848"/>
              <a:gd name="connsiteY6" fmla="*/ 33205 h 6438591"/>
              <a:gd name="connsiteX7" fmla="*/ 7644926 w 7656848"/>
              <a:gd name="connsiteY7" fmla="*/ 63735 h 6438591"/>
              <a:gd name="connsiteX8" fmla="*/ 7610035 w 7656848"/>
              <a:gd name="connsiteY8" fmla="*/ 6307333 h 6438591"/>
              <a:gd name="connsiteX9" fmla="*/ 7444327 w 7656848"/>
              <a:gd name="connsiteY9" fmla="*/ 6435359 h 6438591"/>
              <a:gd name="connsiteX10" fmla="*/ 7192121 w 7656848"/>
              <a:gd name="connsiteY10" fmla="*/ 6438557 h 6438591"/>
              <a:gd name="connsiteX0" fmla="*/ 7192121 w 7656848"/>
              <a:gd name="connsiteY0" fmla="*/ 6451423 h 6451457"/>
              <a:gd name="connsiteX1" fmla="*/ 6602833 w 7656848"/>
              <a:gd name="connsiteY1" fmla="*/ 6442323 h 6451457"/>
              <a:gd name="connsiteX2" fmla="*/ 1037785 w 7656848"/>
              <a:gd name="connsiteY2" fmla="*/ 6411793 h 6451457"/>
              <a:gd name="connsiteX3" fmla="*/ 50003 w 7656848"/>
              <a:gd name="connsiteY3" fmla="*/ 6383009 h 6451457"/>
              <a:gd name="connsiteX4" fmla="*/ 50003 w 7656848"/>
              <a:gd name="connsiteY4" fmla="*/ 78443 h 6451457"/>
              <a:gd name="connsiteX5" fmla="*/ 226210 w 7656848"/>
              <a:gd name="connsiteY5" fmla="*/ 30198 h 6451457"/>
              <a:gd name="connsiteX6" fmla="*/ 6481322 w 7656848"/>
              <a:gd name="connsiteY6" fmla="*/ 46071 h 6451457"/>
              <a:gd name="connsiteX7" fmla="*/ 7644926 w 7656848"/>
              <a:gd name="connsiteY7" fmla="*/ 76601 h 6451457"/>
              <a:gd name="connsiteX8" fmla="*/ 7610035 w 7656848"/>
              <a:gd name="connsiteY8" fmla="*/ 6320199 h 6451457"/>
              <a:gd name="connsiteX9" fmla="*/ 7444327 w 7656848"/>
              <a:gd name="connsiteY9" fmla="*/ 6448225 h 6451457"/>
              <a:gd name="connsiteX10" fmla="*/ 7192121 w 7656848"/>
              <a:gd name="connsiteY10" fmla="*/ 6451423 h 64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848" h="6451457">
                <a:moveTo>
                  <a:pt x="7192121" y="6451423"/>
                </a:moveTo>
                <a:cubicBezTo>
                  <a:pt x="7017360" y="6451034"/>
                  <a:pt x="6798382" y="6447396"/>
                  <a:pt x="6602833" y="6442323"/>
                </a:cubicBezTo>
                <a:lnTo>
                  <a:pt x="1037785" y="6411793"/>
                </a:lnTo>
                <a:lnTo>
                  <a:pt x="50003" y="6383009"/>
                </a:lnTo>
                <a:cubicBezTo>
                  <a:pt x="13455" y="5960611"/>
                  <a:pt x="-41367" y="2447652"/>
                  <a:pt x="50003" y="78443"/>
                </a:cubicBezTo>
                <a:lnTo>
                  <a:pt x="226210" y="30198"/>
                </a:lnTo>
                <a:cubicBezTo>
                  <a:pt x="2317338" y="19266"/>
                  <a:pt x="4408469" y="-40339"/>
                  <a:pt x="6481322" y="46071"/>
                </a:cubicBezTo>
                <a:cubicBezTo>
                  <a:pt x="6981385" y="76602"/>
                  <a:pt x="7302026" y="46069"/>
                  <a:pt x="7644926" y="76601"/>
                </a:cubicBezTo>
                <a:cubicBezTo>
                  <a:pt x="7621781" y="2580567"/>
                  <a:pt x="7705286" y="5017542"/>
                  <a:pt x="7610035" y="6320199"/>
                </a:cubicBezTo>
                <a:cubicBezTo>
                  <a:pt x="7601845" y="6480236"/>
                  <a:pt x="7608633" y="6427871"/>
                  <a:pt x="7444327" y="6448225"/>
                </a:cubicBezTo>
                <a:cubicBezTo>
                  <a:pt x="7385917" y="6450721"/>
                  <a:pt x="7296978" y="6451657"/>
                  <a:pt x="7192121" y="64514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Nobel Laureate Daniel Kahneman Born | CIE">
            <a:extLst>
              <a:ext uri="{FF2B5EF4-FFF2-40B4-BE49-F238E27FC236}">
                <a16:creationId xmlns:a16="http://schemas.microsoft.com/office/drawing/2014/main" id="{713D4FDC-108A-1A59-2C3F-6E683839D7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059" r="-3" b="17024"/>
          <a:stretch/>
        </p:blipFill>
        <p:spPr bwMode="auto">
          <a:xfrm>
            <a:off x="805544" y="2186534"/>
            <a:ext cx="2445475" cy="2268511"/>
          </a:xfrm>
          <a:custGeom>
            <a:avLst/>
            <a:gdLst/>
            <a:ahLst/>
            <a:cxnLst/>
            <a:rect l="l" t="t" r="r" b="b"/>
            <a:pathLst>
              <a:path w="2445475" h="2268511">
                <a:moveTo>
                  <a:pt x="148427" y="13"/>
                </a:moveTo>
                <a:cubicBezTo>
                  <a:pt x="204243" y="150"/>
                  <a:pt x="274181" y="1429"/>
                  <a:pt x="336637" y="3213"/>
                </a:cubicBezTo>
                <a:lnTo>
                  <a:pt x="2114023" y="13948"/>
                </a:lnTo>
                <a:lnTo>
                  <a:pt x="2429505" y="24069"/>
                </a:lnTo>
                <a:cubicBezTo>
                  <a:pt x="2441178" y="172596"/>
                  <a:pt x="2458687" y="1407849"/>
                  <a:pt x="2429505" y="2240929"/>
                </a:cubicBezTo>
                <a:lnTo>
                  <a:pt x="2373227" y="2257893"/>
                </a:lnTo>
                <a:cubicBezTo>
                  <a:pt x="1705355" y="2261737"/>
                  <a:pt x="1037481" y="2282696"/>
                  <a:pt x="375445" y="2252311"/>
                </a:cubicBezTo>
                <a:cubicBezTo>
                  <a:pt x="215733" y="2241576"/>
                  <a:pt x="113325" y="2252312"/>
                  <a:pt x="3809" y="2241576"/>
                </a:cubicBezTo>
                <a:cubicBezTo>
                  <a:pt x="11201" y="1361113"/>
                  <a:pt x="-15469" y="504205"/>
                  <a:pt x="14952" y="46155"/>
                </a:cubicBezTo>
                <a:cubicBezTo>
                  <a:pt x="17568" y="-10118"/>
                  <a:pt x="15400" y="8295"/>
                  <a:pt x="67877" y="1138"/>
                </a:cubicBezTo>
                <a:cubicBezTo>
                  <a:pt x="86532" y="260"/>
                  <a:pt x="114938" y="-69"/>
                  <a:pt x="148427" y="13"/>
                </a:cubicBezTo>
                <a:close/>
              </a:path>
            </a:pathLst>
          </a:custGeom>
          <a:noFill/>
          <a:extLst>
            <a:ext uri="{909E8E84-426E-40DD-AFC4-6F175D3DCCD1}">
              <a14:hiddenFill xmlns:a14="http://schemas.microsoft.com/office/drawing/2010/main">
                <a:solidFill>
                  <a:srgbClr val="FFFFFF"/>
                </a:solidFill>
              </a14:hiddenFill>
            </a:ext>
          </a:extLst>
        </p:spPr>
      </p:pic>
      <p:sp>
        <p:nvSpPr>
          <p:cNvPr id="1060" name="Freeform: Shape 1059">
            <a:extLst>
              <a:ext uri="{FF2B5EF4-FFF2-40B4-BE49-F238E27FC236}">
                <a16:creationId xmlns:a16="http://schemas.microsoft.com/office/drawing/2014/main" id="{A06E52C6-F6A7-4EDB-B334-462731650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894488" y="2206813"/>
            <a:ext cx="2445474" cy="2268510"/>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55345"/>
              <a:gd name="connsiteY0" fmla="*/ 6405352 h 6405386"/>
              <a:gd name="connsiteX1" fmla="*/ 6552830 w 7655345"/>
              <a:gd name="connsiteY1" fmla="*/ 6396252 h 6405386"/>
              <a:gd name="connsiteX2" fmla="*/ 987782 w 7655345"/>
              <a:gd name="connsiteY2" fmla="*/ 6365722 h 6405386"/>
              <a:gd name="connsiteX3" fmla="*/ 0 w 7655345"/>
              <a:gd name="connsiteY3" fmla="*/ 6336938 h 6405386"/>
              <a:gd name="connsiteX4" fmla="*/ 0 w 7655345"/>
              <a:gd name="connsiteY4" fmla="*/ 32372 h 6405386"/>
              <a:gd name="connsiteX5" fmla="*/ 157934 w 7655345"/>
              <a:gd name="connsiteY5" fmla="*/ 32797 h 6405386"/>
              <a:gd name="connsiteX6" fmla="*/ 6431319 w 7655345"/>
              <a:gd name="connsiteY6" fmla="*/ 0 h 6405386"/>
              <a:gd name="connsiteX7" fmla="*/ 7594923 w 7655345"/>
              <a:gd name="connsiteY7" fmla="*/ 30530 h 6405386"/>
              <a:gd name="connsiteX8" fmla="*/ 7560032 w 7655345"/>
              <a:gd name="connsiteY8" fmla="*/ 6274128 h 6405386"/>
              <a:gd name="connsiteX9" fmla="*/ 7394324 w 7655345"/>
              <a:gd name="connsiteY9" fmla="*/ 6402154 h 6405386"/>
              <a:gd name="connsiteX10" fmla="*/ 7142118 w 7655345"/>
              <a:gd name="connsiteY10" fmla="*/ 6405352 h 6405386"/>
              <a:gd name="connsiteX0" fmla="*/ 7142118 w 7606845"/>
              <a:gd name="connsiteY0" fmla="*/ 6405352 h 6405386"/>
              <a:gd name="connsiteX1" fmla="*/ 6552830 w 7606845"/>
              <a:gd name="connsiteY1" fmla="*/ 6396252 h 6405386"/>
              <a:gd name="connsiteX2" fmla="*/ 987782 w 7606845"/>
              <a:gd name="connsiteY2" fmla="*/ 6365722 h 6405386"/>
              <a:gd name="connsiteX3" fmla="*/ 0 w 7606845"/>
              <a:gd name="connsiteY3" fmla="*/ 6336938 h 6405386"/>
              <a:gd name="connsiteX4" fmla="*/ 0 w 7606845"/>
              <a:gd name="connsiteY4" fmla="*/ 32372 h 6405386"/>
              <a:gd name="connsiteX5" fmla="*/ 157934 w 7606845"/>
              <a:gd name="connsiteY5" fmla="*/ 32797 h 6405386"/>
              <a:gd name="connsiteX6" fmla="*/ 6431319 w 7606845"/>
              <a:gd name="connsiteY6" fmla="*/ 0 h 6405386"/>
              <a:gd name="connsiteX7" fmla="*/ 7594923 w 7606845"/>
              <a:gd name="connsiteY7" fmla="*/ 30530 h 6405386"/>
              <a:gd name="connsiteX8" fmla="*/ 7560032 w 7606845"/>
              <a:gd name="connsiteY8" fmla="*/ 6274128 h 6405386"/>
              <a:gd name="connsiteX9" fmla="*/ 7394324 w 7606845"/>
              <a:gd name="connsiteY9" fmla="*/ 6402154 h 6405386"/>
              <a:gd name="connsiteX10" fmla="*/ 7142118 w 7606845"/>
              <a:gd name="connsiteY10" fmla="*/ 6405352 h 6405386"/>
              <a:gd name="connsiteX0" fmla="*/ 7182726 w 7647453"/>
              <a:gd name="connsiteY0" fmla="*/ 6405352 h 6405386"/>
              <a:gd name="connsiteX1" fmla="*/ 6593438 w 7647453"/>
              <a:gd name="connsiteY1" fmla="*/ 6396252 h 6405386"/>
              <a:gd name="connsiteX2" fmla="*/ 1028390 w 7647453"/>
              <a:gd name="connsiteY2" fmla="*/ 6365722 h 6405386"/>
              <a:gd name="connsiteX3" fmla="*/ 40608 w 7647453"/>
              <a:gd name="connsiteY3" fmla="*/ 6336938 h 6405386"/>
              <a:gd name="connsiteX4" fmla="*/ 40608 w 7647453"/>
              <a:gd name="connsiteY4" fmla="*/ 32372 h 6405386"/>
              <a:gd name="connsiteX5" fmla="*/ 198542 w 7647453"/>
              <a:gd name="connsiteY5" fmla="*/ 32797 h 6405386"/>
              <a:gd name="connsiteX6" fmla="*/ 6471927 w 7647453"/>
              <a:gd name="connsiteY6" fmla="*/ 0 h 6405386"/>
              <a:gd name="connsiteX7" fmla="*/ 7635531 w 7647453"/>
              <a:gd name="connsiteY7" fmla="*/ 30530 h 6405386"/>
              <a:gd name="connsiteX8" fmla="*/ 7600640 w 7647453"/>
              <a:gd name="connsiteY8" fmla="*/ 6274128 h 6405386"/>
              <a:gd name="connsiteX9" fmla="*/ 7434932 w 7647453"/>
              <a:gd name="connsiteY9" fmla="*/ 6402154 h 6405386"/>
              <a:gd name="connsiteX10" fmla="*/ 7182726 w 7647453"/>
              <a:gd name="connsiteY10" fmla="*/ 6405352 h 6405386"/>
              <a:gd name="connsiteX0" fmla="*/ 7197771 w 7662498"/>
              <a:gd name="connsiteY0" fmla="*/ 6405352 h 6405386"/>
              <a:gd name="connsiteX1" fmla="*/ 6608483 w 7662498"/>
              <a:gd name="connsiteY1" fmla="*/ 6396252 h 6405386"/>
              <a:gd name="connsiteX2" fmla="*/ 1043435 w 7662498"/>
              <a:gd name="connsiteY2" fmla="*/ 6365722 h 6405386"/>
              <a:gd name="connsiteX3" fmla="*/ 55653 w 7662498"/>
              <a:gd name="connsiteY3" fmla="*/ 6336938 h 6405386"/>
              <a:gd name="connsiteX4" fmla="*/ 55653 w 7662498"/>
              <a:gd name="connsiteY4" fmla="*/ 32372 h 6405386"/>
              <a:gd name="connsiteX5" fmla="*/ 213587 w 7662498"/>
              <a:gd name="connsiteY5" fmla="*/ 32797 h 6405386"/>
              <a:gd name="connsiteX6" fmla="*/ 6486972 w 7662498"/>
              <a:gd name="connsiteY6" fmla="*/ 0 h 6405386"/>
              <a:gd name="connsiteX7" fmla="*/ 7650576 w 7662498"/>
              <a:gd name="connsiteY7" fmla="*/ 30530 h 6405386"/>
              <a:gd name="connsiteX8" fmla="*/ 7615685 w 7662498"/>
              <a:gd name="connsiteY8" fmla="*/ 6274128 h 6405386"/>
              <a:gd name="connsiteX9" fmla="*/ 7449977 w 7662498"/>
              <a:gd name="connsiteY9" fmla="*/ 6402154 h 6405386"/>
              <a:gd name="connsiteX10" fmla="*/ 7197771 w 7662498"/>
              <a:gd name="connsiteY10" fmla="*/ 6405352 h 6405386"/>
              <a:gd name="connsiteX0" fmla="*/ 7192121 w 7656848"/>
              <a:gd name="connsiteY0" fmla="*/ 6405352 h 6405386"/>
              <a:gd name="connsiteX1" fmla="*/ 6602833 w 7656848"/>
              <a:gd name="connsiteY1" fmla="*/ 6396252 h 6405386"/>
              <a:gd name="connsiteX2" fmla="*/ 1037785 w 7656848"/>
              <a:gd name="connsiteY2" fmla="*/ 6365722 h 6405386"/>
              <a:gd name="connsiteX3" fmla="*/ 50003 w 7656848"/>
              <a:gd name="connsiteY3" fmla="*/ 6336938 h 6405386"/>
              <a:gd name="connsiteX4" fmla="*/ 50003 w 7656848"/>
              <a:gd name="connsiteY4" fmla="*/ 32372 h 6405386"/>
              <a:gd name="connsiteX5" fmla="*/ 207937 w 7656848"/>
              <a:gd name="connsiteY5" fmla="*/ 32797 h 6405386"/>
              <a:gd name="connsiteX6" fmla="*/ 6481322 w 7656848"/>
              <a:gd name="connsiteY6" fmla="*/ 0 h 6405386"/>
              <a:gd name="connsiteX7" fmla="*/ 7644926 w 7656848"/>
              <a:gd name="connsiteY7" fmla="*/ 30530 h 6405386"/>
              <a:gd name="connsiteX8" fmla="*/ 7610035 w 7656848"/>
              <a:gd name="connsiteY8" fmla="*/ 6274128 h 6405386"/>
              <a:gd name="connsiteX9" fmla="*/ 7444327 w 7656848"/>
              <a:gd name="connsiteY9" fmla="*/ 6402154 h 6405386"/>
              <a:gd name="connsiteX10" fmla="*/ 7192121 w 7656848"/>
              <a:gd name="connsiteY10" fmla="*/ 6405352 h 6405386"/>
              <a:gd name="connsiteX0" fmla="*/ 7192121 w 7656848"/>
              <a:gd name="connsiteY0" fmla="*/ 6438557 h 6438591"/>
              <a:gd name="connsiteX1" fmla="*/ 6602833 w 7656848"/>
              <a:gd name="connsiteY1" fmla="*/ 6429457 h 6438591"/>
              <a:gd name="connsiteX2" fmla="*/ 1037785 w 7656848"/>
              <a:gd name="connsiteY2" fmla="*/ 6398927 h 6438591"/>
              <a:gd name="connsiteX3" fmla="*/ 50003 w 7656848"/>
              <a:gd name="connsiteY3" fmla="*/ 6370143 h 6438591"/>
              <a:gd name="connsiteX4" fmla="*/ 50003 w 7656848"/>
              <a:gd name="connsiteY4" fmla="*/ 65577 h 6438591"/>
              <a:gd name="connsiteX5" fmla="*/ 207937 w 7656848"/>
              <a:gd name="connsiteY5" fmla="*/ 66002 h 6438591"/>
              <a:gd name="connsiteX6" fmla="*/ 6481322 w 7656848"/>
              <a:gd name="connsiteY6" fmla="*/ 33205 h 6438591"/>
              <a:gd name="connsiteX7" fmla="*/ 7644926 w 7656848"/>
              <a:gd name="connsiteY7" fmla="*/ 63735 h 6438591"/>
              <a:gd name="connsiteX8" fmla="*/ 7610035 w 7656848"/>
              <a:gd name="connsiteY8" fmla="*/ 6307333 h 6438591"/>
              <a:gd name="connsiteX9" fmla="*/ 7444327 w 7656848"/>
              <a:gd name="connsiteY9" fmla="*/ 6435359 h 6438591"/>
              <a:gd name="connsiteX10" fmla="*/ 7192121 w 7656848"/>
              <a:gd name="connsiteY10" fmla="*/ 6438557 h 6438591"/>
              <a:gd name="connsiteX0" fmla="*/ 7192121 w 7656848"/>
              <a:gd name="connsiteY0" fmla="*/ 6451423 h 6451457"/>
              <a:gd name="connsiteX1" fmla="*/ 6602833 w 7656848"/>
              <a:gd name="connsiteY1" fmla="*/ 6442323 h 6451457"/>
              <a:gd name="connsiteX2" fmla="*/ 1037785 w 7656848"/>
              <a:gd name="connsiteY2" fmla="*/ 6411793 h 6451457"/>
              <a:gd name="connsiteX3" fmla="*/ 50003 w 7656848"/>
              <a:gd name="connsiteY3" fmla="*/ 6383009 h 6451457"/>
              <a:gd name="connsiteX4" fmla="*/ 50003 w 7656848"/>
              <a:gd name="connsiteY4" fmla="*/ 78443 h 6451457"/>
              <a:gd name="connsiteX5" fmla="*/ 226210 w 7656848"/>
              <a:gd name="connsiteY5" fmla="*/ 30198 h 6451457"/>
              <a:gd name="connsiteX6" fmla="*/ 6481322 w 7656848"/>
              <a:gd name="connsiteY6" fmla="*/ 46071 h 6451457"/>
              <a:gd name="connsiteX7" fmla="*/ 7644926 w 7656848"/>
              <a:gd name="connsiteY7" fmla="*/ 76601 h 6451457"/>
              <a:gd name="connsiteX8" fmla="*/ 7610035 w 7656848"/>
              <a:gd name="connsiteY8" fmla="*/ 6320199 h 6451457"/>
              <a:gd name="connsiteX9" fmla="*/ 7444327 w 7656848"/>
              <a:gd name="connsiteY9" fmla="*/ 6448225 h 6451457"/>
              <a:gd name="connsiteX10" fmla="*/ 7192121 w 7656848"/>
              <a:gd name="connsiteY10" fmla="*/ 6451423 h 64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848" h="6451457">
                <a:moveTo>
                  <a:pt x="7192121" y="6451423"/>
                </a:moveTo>
                <a:cubicBezTo>
                  <a:pt x="7017360" y="6451034"/>
                  <a:pt x="6798382" y="6447396"/>
                  <a:pt x="6602833" y="6442323"/>
                </a:cubicBezTo>
                <a:lnTo>
                  <a:pt x="1037785" y="6411793"/>
                </a:lnTo>
                <a:lnTo>
                  <a:pt x="50003" y="6383009"/>
                </a:lnTo>
                <a:cubicBezTo>
                  <a:pt x="13455" y="5960611"/>
                  <a:pt x="-41367" y="2447652"/>
                  <a:pt x="50003" y="78443"/>
                </a:cubicBezTo>
                <a:lnTo>
                  <a:pt x="226210" y="30198"/>
                </a:lnTo>
                <a:cubicBezTo>
                  <a:pt x="2317338" y="19266"/>
                  <a:pt x="4408469" y="-40339"/>
                  <a:pt x="6481322" y="46071"/>
                </a:cubicBezTo>
                <a:cubicBezTo>
                  <a:pt x="6981385" y="76602"/>
                  <a:pt x="7302026" y="46069"/>
                  <a:pt x="7644926" y="76601"/>
                </a:cubicBezTo>
                <a:cubicBezTo>
                  <a:pt x="7621781" y="2580567"/>
                  <a:pt x="7705286" y="5017542"/>
                  <a:pt x="7610035" y="6320199"/>
                </a:cubicBezTo>
                <a:cubicBezTo>
                  <a:pt x="7601845" y="6480236"/>
                  <a:pt x="7608633" y="6427871"/>
                  <a:pt x="7444327" y="6448225"/>
                </a:cubicBezTo>
                <a:cubicBezTo>
                  <a:pt x="7385917" y="6450721"/>
                  <a:pt x="7296978" y="6451657"/>
                  <a:pt x="7192121" y="64514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050" name="Čuvar mesta za sadržaj 5">
            <a:extLst>
              <a:ext uri="{FF2B5EF4-FFF2-40B4-BE49-F238E27FC236}">
                <a16:creationId xmlns:a16="http://schemas.microsoft.com/office/drawing/2014/main" id="{BEC09ED4-866B-0C52-63EC-89AA7C24C08F}"/>
              </a:ext>
            </a:extLst>
          </p:cNvPr>
          <p:cNvGraphicFramePr/>
          <p:nvPr>
            <p:extLst>
              <p:ext uri="{D42A27DB-BD31-4B8C-83A1-F6EECF244321}">
                <p14:modId xmlns:p14="http://schemas.microsoft.com/office/powerpoint/2010/main" val="3381844170"/>
              </p:ext>
            </p:extLst>
          </p:nvPr>
        </p:nvGraphicFramePr>
        <p:xfrm>
          <a:off x="795216" y="4581063"/>
          <a:ext cx="10544746" cy="1616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9795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23594" y="3163432"/>
            <a:ext cx="4715671" cy="292167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D86169C0-6882-4BA0-92B1-590870CAE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485910" y="732830"/>
            <a:ext cx="5552381" cy="252495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endParaRPr lang="en-US"/>
          </a:p>
        </p:txBody>
      </p:sp>
      <p:sp>
        <p:nvSpPr>
          <p:cNvPr id="2" name="Naslov 1">
            <a:extLst>
              <a:ext uri="{FF2B5EF4-FFF2-40B4-BE49-F238E27FC236}">
                <a16:creationId xmlns:a16="http://schemas.microsoft.com/office/drawing/2014/main" id="{4C0D6F51-7DEB-4F7D-803E-2422286AE416}"/>
              </a:ext>
            </a:extLst>
          </p:cNvPr>
          <p:cNvSpPr>
            <a:spLocks noGrp="1"/>
          </p:cNvSpPr>
          <p:nvPr>
            <p:ph type="title"/>
          </p:nvPr>
        </p:nvSpPr>
        <p:spPr>
          <a:xfrm>
            <a:off x="819187" y="1242272"/>
            <a:ext cx="4861382" cy="1375929"/>
          </a:xfrm>
        </p:spPr>
        <p:txBody>
          <a:bodyPr>
            <a:normAutofit/>
          </a:bodyPr>
          <a:lstStyle/>
          <a:p>
            <a:pPr algn="ctr">
              <a:lnSpc>
                <a:spcPct val="90000"/>
              </a:lnSpc>
            </a:pPr>
            <a:r>
              <a:rPr lang="sr-Latn-RS" sz="4100"/>
              <a:t>Ograničenja bihevioralnih finansija</a:t>
            </a:r>
          </a:p>
        </p:txBody>
      </p:sp>
      <p:sp>
        <p:nvSpPr>
          <p:cNvPr id="28" name="Freeform: Shape 27">
            <a:extLst>
              <a:ext uri="{FF2B5EF4-FFF2-40B4-BE49-F238E27FC236}">
                <a16:creationId xmlns:a16="http://schemas.microsoft.com/office/drawing/2014/main" id="{DCECB35C-FCFB-4B31-B3CF-A20982BE6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39764" y="771494"/>
            <a:ext cx="5552381" cy="252495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endParaRPr lang="en-US"/>
          </a:p>
        </p:txBody>
      </p:sp>
      <p:sp>
        <p:nvSpPr>
          <p:cNvPr id="3" name="Čuvar mesta za sadržaj 2">
            <a:extLst>
              <a:ext uri="{FF2B5EF4-FFF2-40B4-BE49-F238E27FC236}">
                <a16:creationId xmlns:a16="http://schemas.microsoft.com/office/drawing/2014/main" id="{E0DBD3CF-17FB-4588-9CEF-2FBB29319D89}"/>
              </a:ext>
            </a:extLst>
          </p:cNvPr>
          <p:cNvSpPr>
            <a:spLocks noGrp="1"/>
          </p:cNvSpPr>
          <p:nvPr>
            <p:ph idx="1"/>
          </p:nvPr>
        </p:nvSpPr>
        <p:spPr>
          <a:xfrm>
            <a:off x="6433132" y="357351"/>
            <a:ext cx="5517130" cy="6300593"/>
          </a:xfrm>
        </p:spPr>
        <p:txBody>
          <a:bodyPr anchor="ctr">
            <a:normAutofit/>
          </a:bodyPr>
          <a:lstStyle/>
          <a:p>
            <a:pPr marL="342900" indent="-342900">
              <a:lnSpc>
                <a:spcPct val="90000"/>
              </a:lnSpc>
              <a:buFont typeface="Arial" panose="020B0604020202020204" pitchFamily="34" charset="0"/>
              <a:buChar char="•"/>
            </a:pPr>
            <a:r>
              <a:rPr lang="sr-Latn-RS" sz="2200" dirty="0"/>
              <a:t>Objašnjavaju ponašanje koje se može videti spolja</a:t>
            </a:r>
          </a:p>
          <a:p>
            <a:pPr marL="342900" indent="-342900">
              <a:lnSpc>
                <a:spcPct val="90000"/>
              </a:lnSpc>
              <a:buFont typeface="Arial" panose="020B0604020202020204" pitchFamily="34" charset="0"/>
              <a:buChar char="•"/>
            </a:pPr>
            <a:r>
              <a:rPr lang="sr-Latn-RS" sz="2200" dirty="0"/>
              <a:t>Ne objašnjavaju kako i zašto se neko ponašanje javlja</a:t>
            </a:r>
          </a:p>
          <a:p>
            <a:pPr marL="342900" indent="-342900">
              <a:lnSpc>
                <a:spcPct val="90000"/>
              </a:lnSpc>
              <a:buFont typeface="Arial" panose="020B0604020202020204" pitchFamily="34" charset="0"/>
              <a:buChar char="•"/>
            </a:pPr>
            <a:r>
              <a:rPr lang="sr-Latn-RS" sz="2200" dirty="0"/>
              <a:t>Ne mogu da kvantifikuju emocije ili da uvide unutrašnji izvor ovih emocija i rezultujućeg ponašanja</a:t>
            </a:r>
          </a:p>
          <a:p>
            <a:pPr marL="342900" indent="-342900">
              <a:lnSpc>
                <a:spcPct val="90000"/>
              </a:lnSpc>
              <a:buFont typeface="Arial" panose="020B0604020202020204" pitchFamily="34" charset="0"/>
              <a:buChar char="•"/>
            </a:pPr>
            <a:r>
              <a:rPr lang="sr-Latn-RS" sz="2200" dirty="0"/>
              <a:t>Sledeći korak – istraživanje ljudskog mozga kako bismo shvatili kako i zašto on utiče na iracionalnost investitora</a:t>
            </a:r>
          </a:p>
          <a:p>
            <a:pPr marL="342900" indent="-342900">
              <a:lnSpc>
                <a:spcPct val="90000"/>
              </a:lnSpc>
              <a:buFont typeface="Arial" panose="020B0604020202020204" pitchFamily="34" charset="0"/>
              <a:buChar char="•"/>
            </a:pPr>
            <a:r>
              <a:rPr lang="sr-Latn-RS" sz="2200" dirty="0"/>
              <a:t>Mogućnosti su u sadašnjem trenutku </a:t>
            </a:r>
            <a:r>
              <a:rPr lang="sr-Latn-RS" sz="2200" dirty="0" err="1"/>
              <a:t>nepojmive</a:t>
            </a:r>
            <a:r>
              <a:rPr lang="sr-Latn-RS" sz="2200" dirty="0"/>
              <a:t>, a potencijal nesaglediv!</a:t>
            </a:r>
          </a:p>
        </p:txBody>
      </p:sp>
      <p:pic>
        <p:nvPicPr>
          <p:cNvPr id="11" name="Slika 10">
            <a:extLst>
              <a:ext uri="{FF2B5EF4-FFF2-40B4-BE49-F238E27FC236}">
                <a16:creationId xmlns:a16="http://schemas.microsoft.com/office/drawing/2014/main" id="{82263997-7D1A-CC99-058B-EEA4093E1B3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273" r="16137"/>
          <a:stretch/>
        </p:blipFill>
        <p:spPr>
          <a:xfrm>
            <a:off x="925887" y="3163432"/>
            <a:ext cx="4861382" cy="2921680"/>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12" name="Okvir za tekst 11">
            <a:extLst>
              <a:ext uri="{FF2B5EF4-FFF2-40B4-BE49-F238E27FC236}">
                <a16:creationId xmlns:a16="http://schemas.microsoft.com/office/drawing/2014/main" id="{36BB1D40-64E8-E7D1-B058-609616CB525F}"/>
              </a:ext>
            </a:extLst>
          </p:cNvPr>
          <p:cNvSpPr txBox="1"/>
          <p:nvPr/>
        </p:nvSpPr>
        <p:spPr>
          <a:xfrm>
            <a:off x="9112311" y="6657945"/>
            <a:ext cx="3079689" cy="200055"/>
          </a:xfrm>
          <a:prstGeom prst="rect">
            <a:avLst/>
          </a:prstGeom>
          <a:solidFill>
            <a:srgbClr val="000000"/>
          </a:solidFill>
        </p:spPr>
        <p:txBody>
          <a:bodyPr wrap="none" rtlCol="0">
            <a:spAutoFit/>
          </a:bodyPr>
          <a:lstStyle/>
          <a:p>
            <a:pPr algn="r">
              <a:spcAft>
                <a:spcPts val="600"/>
              </a:spcAft>
            </a:pPr>
            <a:r>
              <a:rPr lang="sr-Latn-RS" sz="700">
                <a:solidFill>
                  <a:srgbClr val="FFFFFF"/>
                </a:solidFill>
                <a:latin typeface="Calibri" panose="020F0502020204030204"/>
              </a:rPr>
              <a:t>Slika </a:t>
            </a:r>
            <a:r>
              <a:rPr lang="sr-Latn-RS" sz="700">
                <a:solidFill>
                  <a:srgbClr val="FFFFFF"/>
                </a:solidFill>
                <a:latin typeface="Calibri" panose="020F0502020204030204"/>
                <a:hlinkClick r:id="rId4" tooltip="https://www.peoplematters.in/article/training-development/understanding-the-scope-and-limitations-of-training-4749">
                  <a:extLst>
                    <a:ext uri="{A12FA001-AC4F-418D-AE19-62706E023703}">
                      <ahyp:hlinkClr xmlns:ahyp="http://schemas.microsoft.com/office/drawing/2018/hyperlinkcolor" val="tx"/>
                    </a:ext>
                  </a:extLst>
                </a:hlinkClick>
              </a:rPr>
              <a:t>Ova fotografija</a:t>
            </a:r>
            <a:r>
              <a:rPr lang="sr-Latn-RS" sz="700">
                <a:solidFill>
                  <a:srgbClr val="FFFFFF"/>
                </a:solidFill>
                <a:latin typeface="Calibri" panose="020F0502020204030204"/>
              </a:rPr>
              <a:t> autora Nepoznat autor licencirana je u okviru </a:t>
            </a:r>
            <a:r>
              <a:rPr lang="sr-Latn-RS" sz="700">
                <a:solidFill>
                  <a:srgbClr val="FFFFFF"/>
                </a:solidFill>
                <a:latin typeface="Calibri" panose="020F0502020204030204"/>
                <a:hlinkClick r:id="rId5" tooltip="https://creativecommons.org/licenses/by-nc-sa/3.0/">
                  <a:extLst>
                    <a:ext uri="{A12FA001-AC4F-418D-AE19-62706E023703}">
                      <ahyp:hlinkClr xmlns:ahyp="http://schemas.microsoft.com/office/drawing/2018/hyperlinkcolor" val="tx"/>
                    </a:ext>
                  </a:extLst>
                </a:hlinkClick>
              </a:rPr>
              <a:t>CC BY-SA-NC</a:t>
            </a:r>
            <a:endParaRPr lang="sr-Latn-RS" sz="700">
              <a:solidFill>
                <a:srgbClr val="FFFFFF"/>
              </a:solidFill>
              <a:latin typeface="Calibri" panose="020F0502020204030204"/>
            </a:endParaRPr>
          </a:p>
        </p:txBody>
      </p:sp>
    </p:spTree>
    <p:extLst>
      <p:ext uri="{BB962C8B-B14F-4D97-AF65-F5344CB8AC3E}">
        <p14:creationId xmlns:p14="http://schemas.microsoft.com/office/powerpoint/2010/main" val="32950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480</Words>
  <Application>Microsoft Office PowerPoint</Application>
  <PresentationFormat>Široki ekran</PresentationFormat>
  <Paragraphs>82</Paragraphs>
  <Slides>13</Slides>
  <Notes>2</Notes>
  <HiddenSlides>0</HiddenSlides>
  <MMClips>0</MMClips>
  <ScaleCrop>false</ScaleCrop>
  <HeadingPairs>
    <vt:vector size="6" baseType="variant">
      <vt:variant>
        <vt:lpstr>Korišćeni fontovi</vt:lpstr>
      </vt:variant>
      <vt:variant>
        <vt:i4>8</vt:i4>
      </vt:variant>
      <vt:variant>
        <vt:lpstr>Tema</vt:lpstr>
      </vt:variant>
      <vt:variant>
        <vt:i4>1</vt:i4>
      </vt:variant>
      <vt:variant>
        <vt:lpstr>Naslovi slajdova</vt:lpstr>
      </vt:variant>
      <vt:variant>
        <vt:i4>13</vt:i4>
      </vt:variant>
    </vt:vector>
  </HeadingPairs>
  <TitlesOfParts>
    <vt:vector size="22" baseType="lpstr">
      <vt:lpstr>Arial</vt:lpstr>
      <vt:lpstr>Bahnschrift Condensed</vt:lpstr>
      <vt:lpstr>Calibri</vt:lpstr>
      <vt:lpstr>Courier New</vt:lpstr>
      <vt:lpstr>Footlight MT Light</vt:lpstr>
      <vt:lpstr>Gabriola</vt:lpstr>
      <vt:lpstr>Narkisim</vt:lpstr>
      <vt:lpstr>The Hand</vt:lpstr>
      <vt:lpstr>ChitchatVTI</vt:lpstr>
      <vt:lpstr>Bihevioralne finansije</vt:lpstr>
      <vt:lpstr>Nauka je sve više interdisciplinarna</vt:lpstr>
      <vt:lpstr>Tradicionalni modeli odlučivanja</vt:lpstr>
      <vt:lpstr>Preispitivanje tradicionalnih finansijskih modela</vt:lpstr>
      <vt:lpstr>Tradicionalne finansije ne mogu da odgovore na mnoga pitanja</vt:lpstr>
      <vt:lpstr>Uloga emocija</vt:lpstr>
      <vt:lpstr>Bihevioralne finansije</vt:lpstr>
      <vt:lpstr>Nobelovci</vt:lpstr>
      <vt:lpstr>Ograničenja bihevioralnih finansija</vt:lpstr>
      <vt:lpstr>Predavači</vt:lpstr>
      <vt:lpstr>NAČIN RADA</vt:lpstr>
      <vt:lpstr>Literatura za polaganje ispita</vt:lpstr>
      <vt:lpstr>Način polaganja ispita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Bihevioralne finansije</dc:title>
  <dc:creator>Tijana Obradovic</dc:creator>
  <cp:lastModifiedBy>Tijana Obradovic</cp:lastModifiedBy>
  <cp:revision>1</cp:revision>
  <dcterms:created xsi:type="dcterms:W3CDTF">2022-11-06T18:29:19Z</dcterms:created>
  <dcterms:modified xsi:type="dcterms:W3CDTF">2022-11-09T16:06:02Z</dcterms:modified>
</cp:coreProperties>
</file>